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9" r:id="rId4"/>
    <p:sldId id="258" r:id="rId6"/>
    <p:sldId id="26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5" r:id="rId20"/>
    <p:sldId id="316" r:id="rId21"/>
    <p:sldId id="317" r:id="rId22"/>
    <p:sldId id="319" r:id="rId23"/>
    <p:sldId id="318" r:id="rId24"/>
    <p:sldId id="320" r:id="rId25"/>
    <p:sldId id="322" r:id="rId26"/>
    <p:sldId id="323" r:id="rId27"/>
    <p:sldId id="324" r:id="rId28"/>
    <p:sldId id="325" r:id="rId29"/>
    <p:sldId id="326" r:id="rId30"/>
    <p:sldId id="327" r:id="rId31"/>
    <p:sldId id="335" r:id="rId32"/>
    <p:sldId id="331" r:id="rId33"/>
    <p:sldId id="336" r:id="rId34"/>
    <p:sldId id="337" r:id="rId35"/>
    <p:sldId id="332" r:id="rId36"/>
    <p:sldId id="333" r:id="rId37"/>
    <p:sldId id="338" r:id="rId38"/>
    <p:sldId id="269" r:id="rId39"/>
    <p:sldId id="271" r:id="rId40"/>
    <p:sldId id="262" r:id="rId41"/>
    <p:sldId id="284" r:id="rId42"/>
    <p:sldId id="280" r:id="rId43"/>
    <p:sldId id="270" r:id="rId44"/>
    <p:sldId id="282" r:id="rId45"/>
    <p:sldId id="274" r:id="rId46"/>
    <p:sldId id="273" r:id="rId47"/>
    <p:sldId id="276" r:id="rId48"/>
    <p:sldId id="285" r:id="rId49"/>
    <p:sldId id="287" r:id="rId50"/>
    <p:sldId id="289" r:id="rId51"/>
    <p:sldId id="281" r:id="rId52"/>
    <p:sldId id="277" r:id="rId53"/>
    <p:sldId id="299" r:id="rId54"/>
    <p:sldId id="278" r:id="rId55"/>
    <p:sldId id="279" r:id="rId56"/>
    <p:sldId id="283" r:id="rId57"/>
    <p:sldId id="286" r:id="rId58"/>
    <p:sldId id="263" r:id="rId59"/>
    <p:sldId id="300"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670"/>
    <a:srgbClr val="464646"/>
    <a:srgbClr val="FBF56F"/>
    <a:srgbClr val="F3E15A"/>
    <a:srgbClr val="FEFEFE"/>
    <a:srgbClr val="272727"/>
    <a:srgbClr val="FDFDFD"/>
    <a:srgbClr val="E0B328"/>
    <a:srgbClr val="494949"/>
    <a:srgbClr val="4E4E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6678" autoAdjust="0"/>
  </p:normalViewPr>
  <p:slideViewPr>
    <p:cSldViewPr snapToGrid="0">
      <p:cViewPr varScale="1">
        <p:scale>
          <a:sx n="119" d="100"/>
          <a:sy n="119" d="100"/>
        </p:scale>
        <p:origin x="279" y="54"/>
      </p:cViewPr>
      <p:guideLst>
        <p:guide orient="horz" pos="2160"/>
        <p:guide pos="3840"/>
      </p:guideLst>
    </p:cSldViewPr>
  </p:slideViewPr>
  <p:notesTextViewPr>
    <p:cViewPr>
      <p:scale>
        <a:sx n="1" d="1"/>
        <a:sy n="1" d="1"/>
      </p:scale>
      <p:origin x="0" y="0"/>
    </p:cViewPr>
  </p:notesTextViewPr>
  <p:sorterViewPr>
    <p:cViewPr>
      <p:scale>
        <a:sx n="139" d="100"/>
        <a:sy n="139" d="100"/>
      </p:scale>
      <p:origin x="0" y="172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3B0ED-7EB6-497C-84AF-385855C48F9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FA4BD9-45E5-4FA9-9CDC-3B72B5F8638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9FA4BD9-45E5-4FA9-9CDC-3B72B5F8638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88EDECD-78B6-4F38-9E04-45C2B29C7E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3DBFC9-6B96-4A71-AA6B-8E468C3C4B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EDECD-78B6-4F38-9E04-45C2B29C7E9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3DBFC9-6B96-4A71-AA6B-8E468C3C4B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8.jpeg"/><Relationship Id="rId1" Type="http://schemas.openxmlformats.org/officeDocument/2006/relationships/image" Target="../media/image4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52.jpeg"/><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image" Target="../media/image49.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9" Type="http://schemas.openxmlformats.org/officeDocument/2006/relationships/hyperlink" Target="http://www.1ppt.com/word/" TargetMode="External"/><Relationship Id="rId8" Type="http://schemas.openxmlformats.org/officeDocument/2006/relationships/hyperlink" Target="http://www.1ppt.com/powerpoint/" TargetMode="External"/><Relationship Id="rId7" Type="http://schemas.openxmlformats.org/officeDocument/2006/relationships/hyperlink" Target="http://www.1ppt.com/xiazai/" TargetMode="External"/><Relationship Id="rId6" Type="http://schemas.openxmlformats.org/officeDocument/2006/relationships/hyperlink" Target="http://www.1ppt.com/tubiao/" TargetMode="External"/><Relationship Id="rId5" Type="http://schemas.openxmlformats.org/officeDocument/2006/relationships/hyperlink" Target="http://www.1ppt.com/beijing/" TargetMode="External"/><Relationship Id="rId4" Type="http://schemas.openxmlformats.org/officeDocument/2006/relationships/hyperlink" Target="http://www.1ppt.com/sucai/" TargetMode="External"/><Relationship Id="rId3" Type="http://schemas.openxmlformats.org/officeDocument/2006/relationships/hyperlink" Target="http://www.1ppt.com/jieri/" TargetMode="External"/><Relationship Id="rId20" Type="http://schemas.openxmlformats.org/officeDocument/2006/relationships/slideLayout" Target="../slideLayouts/slideLayout13.xml"/><Relationship Id="rId2" Type="http://schemas.openxmlformats.org/officeDocument/2006/relationships/hyperlink" Target="http://www.1ppt.com/hangye/" TargetMode="External"/><Relationship Id="rId19" Type="http://schemas.openxmlformats.org/officeDocument/2006/relationships/image" Target="../media/image55.png"/><Relationship Id="rId18" Type="http://schemas.openxmlformats.org/officeDocument/2006/relationships/image" Target="../media/image54.png"/><Relationship Id="rId17" Type="http://schemas.openxmlformats.org/officeDocument/2006/relationships/image" Target="../media/image53.png"/><Relationship Id="rId16" Type="http://schemas.openxmlformats.org/officeDocument/2006/relationships/hyperlink" Target="http://www.1ppt.com/ziti/" TargetMode="External"/><Relationship Id="rId15" Type="http://schemas.openxmlformats.org/officeDocument/2006/relationships/hyperlink" Target="http://www.1ppt.com/jiaoan/" TargetMode="External"/><Relationship Id="rId14" Type="http://schemas.openxmlformats.org/officeDocument/2006/relationships/hyperlink" Target="http://www.1ppt.com/shiti/" TargetMode="External"/><Relationship Id="rId13" Type="http://schemas.openxmlformats.org/officeDocument/2006/relationships/hyperlink" Target="http://www.1ppt.com/fanwen/" TargetMode="External"/><Relationship Id="rId12" Type="http://schemas.openxmlformats.org/officeDocument/2006/relationships/hyperlink" Target="http://www.1ppt.com/kejian/" TargetMode="External"/><Relationship Id="rId11" Type="http://schemas.openxmlformats.org/officeDocument/2006/relationships/hyperlink" Target="http://www.1ppt.com/ziliao/" TargetMode="External"/><Relationship Id="rId10" Type="http://schemas.openxmlformats.org/officeDocument/2006/relationships/hyperlink" Target="http://www.1ppt.com/excel/" TargetMode="External"/><Relationship Id="rId1" Type="http://schemas.openxmlformats.org/officeDocument/2006/relationships/hyperlink" Target="http://www.1ppt.com/moba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hyperlink" Target="https://en.wikipedia.org/wiki/Life_of_Julius_Caesar" TargetMode="External"/><Relationship Id="rId1" Type="http://schemas.openxmlformats.org/officeDocument/2006/relationships/hyperlink" Target="https://en.wikipedia.org/wiki/Suetoniu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6611779"/>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effectLst/>
                <a:uLnTx/>
                <a:uFillTx/>
              </a:rPr>
              <a:t>PPT</a:t>
            </a:r>
            <a:r>
              <a:rPr kumimoji="0" lang="zh-CN" altLang="en-US" sz="100" b="0" i="0" u="none" strike="noStrike" kern="0" cap="none" spc="0" normalizeH="0" baseline="0" noProof="0" dirty="0" smtClean="0">
                <a:ln>
                  <a:noFill/>
                </a:ln>
                <a:effectLst/>
                <a:uLnTx/>
                <a:uFillTx/>
              </a:rPr>
              <a:t>模板下载：</a:t>
            </a:r>
            <a:r>
              <a:rPr kumimoji="0" lang="en-US" altLang="zh-CN" sz="100" b="0" i="0" u="none" strike="noStrike" kern="0" cap="none" spc="0" normalizeH="0" baseline="0" noProof="0" dirty="0" smtClean="0">
                <a:ln>
                  <a:noFill/>
                </a:ln>
                <a:effectLst/>
                <a:uLnTx/>
                <a:uFillTx/>
              </a:rPr>
              <a:t>www.1ppt.com/moban/     </a:t>
            </a:r>
            <a:r>
              <a:rPr kumimoji="0" lang="zh-CN" altLang="en-US" sz="100" b="0" i="0" u="none" strike="noStrike" kern="0" cap="none" spc="0" normalizeH="0" baseline="0" noProof="0" dirty="0" smtClean="0">
                <a:ln>
                  <a:noFill/>
                </a:ln>
                <a:effectLst/>
                <a:uLnTx/>
                <a:uFillTx/>
              </a:rPr>
              <a:t>行业</a:t>
            </a:r>
            <a:r>
              <a:rPr kumimoji="0" lang="en-US" altLang="zh-CN" sz="100" b="0" i="0" u="none" strike="noStrike" kern="0" cap="none" spc="0" normalizeH="0" baseline="0" noProof="0" dirty="0" smtClean="0">
                <a:ln>
                  <a:noFill/>
                </a:ln>
                <a:effectLst/>
                <a:uLnTx/>
                <a:uFillTx/>
              </a:rPr>
              <a:t>PPT</a:t>
            </a:r>
            <a:r>
              <a:rPr kumimoji="0" lang="zh-CN" altLang="en-US" sz="100" b="0" i="0" u="none" strike="noStrike" kern="0" cap="none" spc="0" normalizeH="0" baseline="0" noProof="0" dirty="0" smtClean="0">
                <a:ln>
                  <a:noFill/>
                </a:ln>
                <a:effectLst/>
                <a:uLnTx/>
                <a:uFillTx/>
              </a:rPr>
              <a:t>模板：</a:t>
            </a:r>
            <a:r>
              <a:rPr kumimoji="0" lang="en-US" altLang="zh-CN" sz="100" b="0" i="0" u="none" strike="noStrike" kern="0" cap="none" spc="0" normalizeH="0" baseline="0" noProof="0" dirty="0" smtClean="0">
                <a:ln>
                  <a:noFill/>
                </a:ln>
                <a:effectLst/>
                <a:uLnTx/>
                <a:uFillTx/>
              </a:rPr>
              <a:t>www.1ppt.com/hangye/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effectLst/>
                <a:uLnTx/>
                <a:uFillTx/>
              </a:rPr>
              <a:t>节日</a:t>
            </a:r>
            <a:r>
              <a:rPr kumimoji="0" lang="en-US" altLang="zh-CN" sz="100" b="0" i="0" u="none" strike="noStrike" kern="0" cap="none" spc="0" normalizeH="0" baseline="0" noProof="0" dirty="0" smtClean="0">
                <a:ln>
                  <a:noFill/>
                </a:ln>
                <a:effectLst/>
                <a:uLnTx/>
                <a:uFillTx/>
              </a:rPr>
              <a:t>PPT</a:t>
            </a:r>
            <a:r>
              <a:rPr kumimoji="0" lang="zh-CN" altLang="en-US" sz="100" b="0" i="0" u="none" strike="noStrike" kern="0" cap="none" spc="0" normalizeH="0" baseline="0" noProof="0" dirty="0" smtClean="0">
                <a:ln>
                  <a:noFill/>
                </a:ln>
                <a:effectLst/>
                <a:uLnTx/>
                <a:uFillTx/>
              </a:rPr>
              <a:t>模板：</a:t>
            </a:r>
            <a:r>
              <a:rPr kumimoji="0" lang="en-US" altLang="zh-CN" sz="100" b="0" i="0" u="none" strike="noStrike" kern="0" cap="none" spc="0" normalizeH="0" baseline="0" noProof="0" dirty="0" smtClean="0">
                <a:ln>
                  <a:noFill/>
                </a:ln>
                <a:effectLst/>
                <a:uLnTx/>
                <a:uFillTx/>
              </a:rPr>
              <a:t>www.1ppt.com/jieri/           PPT</a:t>
            </a:r>
            <a:r>
              <a:rPr kumimoji="0" lang="zh-CN" altLang="en-US" sz="100" b="0" i="0" u="none" strike="noStrike" kern="0" cap="none" spc="0" normalizeH="0" baseline="0" noProof="0" dirty="0" smtClean="0">
                <a:ln>
                  <a:noFill/>
                </a:ln>
                <a:effectLst/>
                <a:uLnTx/>
                <a:uFillTx/>
              </a:rPr>
              <a:t>素材下载：</a:t>
            </a:r>
            <a:r>
              <a:rPr kumimoji="0" lang="en-US" altLang="zh-CN" sz="100" b="0" i="0" u="none" strike="noStrike" kern="0" cap="none" spc="0" normalizeH="0" baseline="0" noProof="0" dirty="0" smtClean="0">
                <a:ln>
                  <a:noFill/>
                </a:ln>
                <a:effectLst/>
                <a:uLnTx/>
                <a:uFillTx/>
              </a:rPr>
              <a:t>www.1ppt.com/sucai/</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effectLst/>
                <a:uLnTx/>
                <a:uFillTx/>
              </a:rPr>
              <a:t>PPT</a:t>
            </a:r>
            <a:r>
              <a:rPr kumimoji="0" lang="zh-CN" altLang="en-US" sz="100" b="0" i="0" u="none" strike="noStrike" kern="0" cap="none" spc="0" normalizeH="0" baseline="0" noProof="0" dirty="0" smtClean="0">
                <a:ln>
                  <a:noFill/>
                </a:ln>
                <a:effectLst/>
                <a:uLnTx/>
                <a:uFillTx/>
              </a:rPr>
              <a:t>背景图片：</a:t>
            </a:r>
            <a:r>
              <a:rPr kumimoji="0" lang="en-US" altLang="zh-CN" sz="100" b="0" i="0" u="none" strike="noStrike" kern="0" cap="none" spc="0" normalizeH="0" baseline="0" noProof="0" dirty="0" smtClean="0">
                <a:ln>
                  <a:noFill/>
                </a:ln>
                <a:effectLst/>
                <a:uLnTx/>
                <a:uFillTx/>
              </a:rPr>
              <a:t>www.1ppt.com/beijing/      PPT</a:t>
            </a:r>
            <a:r>
              <a:rPr kumimoji="0" lang="zh-CN" altLang="en-US" sz="100" b="0" i="0" u="none" strike="noStrike" kern="0" cap="none" spc="0" normalizeH="0" baseline="0" noProof="0" dirty="0" smtClean="0">
                <a:ln>
                  <a:noFill/>
                </a:ln>
                <a:effectLst/>
                <a:uLnTx/>
                <a:uFillTx/>
              </a:rPr>
              <a:t>图表下载：</a:t>
            </a:r>
            <a:r>
              <a:rPr kumimoji="0" lang="en-US" altLang="zh-CN" sz="100" b="0" i="0" u="none" strike="noStrike" kern="0" cap="none" spc="0" normalizeH="0" baseline="0" noProof="0" dirty="0" smtClean="0">
                <a:ln>
                  <a:noFill/>
                </a:ln>
                <a:effectLst/>
                <a:uLnTx/>
                <a:uFillTx/>
              </a:rPr>
              <a:t>www.1ppt.com/tubiao/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effectLst/>
                <a:uLnTx/>
                <a:uFillTx/>
              </a:rPr>
              <a:t>优秀</a:t>
            </a:r>
            <a:r>
              <a:rPr kumimoji="0" lang="en-US" altLang="zh-CN" sz="100" b="0" i="0" u="none" strike="noStrike" kern="0" cap="none" spc="0" normalizeH="0" baseline="0" noProof="0" dirty="0" smtClean="0">
                <a:ln>
                  <a:noFill/>
                </a:ln>
                <a:effectLst/>
                <a:uLnTx/>
                <a:uFillTx/>
              </a:rPr>
              <a:t>PPT</a:t>
            </a:r>
            <a:r>
              <a:rPr kumimoji="0" lang="zh-CN" altLang="en-US" sz="100" b="0" i="0" u="none" strike="noStrike" kern="0" cap="none" spc="0" normalizeH="0" baseline="0" noProof="0" dirty="0" smtClean="0">
                <a:ln>
                  <a:noFill/>
                </a:ln>
                <a:effectLst/>
                <a:uLnTx/>
                <a:uFillTx/>
              </a:rPr>
              <a:t>下载：</a:t>
            </a:r>
            <a:r>
              <a:rPr kumimoji="0" lang="en-US" altLang="zh-CN" sz="100" b="0" i="0" u="none" strike="noStrike" kern="0" cap="none" spc="0" normalizeH="0" baseline="0" noProof="0" dirty="0" smtClean="0">
                <a:ln>
                  <a:noFill/>
                </a:ln>
                <a:effectLst/>
                <a:uLnTx/>
                <a:uFillTx/>
              </a:rPr>
              <a:t>www.1ppt.com/xiazai/        PPT</a:t>
            </a:r>
            <a:r>
              <a:rPr kumimoji="0" lang="zh-CN" altLang="en-US" sz="100" b="0" i="0" u="none" strike="noStrike" kern="0" cap="none" spc="0" normalizeH="0" baseline="0" noProof="0" dirty="0" smtClean="0">
                <a:ln>
                  <a:noFill/>
                </a:ln>
                <a:effectLst/>
                <a:uLnTx/>
                <a:uFillTx/>
              </a:rPr>
              <a:t>教程： </a:t>
            </a:r>
            <a:r>
              <a:rPr kumimoji="0" lang="en-US" altLang="zh-CN" sz="100" b="0" i="0" u="none" strike="noStrike" kern="0" cap="none" spc="0" normalizeH="0" baseline="0" noProof="0" dirty="0" smtClean="0">
                <a:ln>
                  <a:noFill/>
                </a:ln>
                <a:effectLst/>
                <a:uLnTx/>
                <a:uFillTx/>
              </a:rPr>
              <a:t>www.1ppt.com/powerpoint/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effectLst/>
                <a:uLnTx/>
                <a:uFillTx/>
              </a:rPr>
              <a:t>Word</a:t>
            </a:r>
            <a:r>
              <a:rPr kumimoji="0" lang="zh-CN" altLang="en-US" sz="100" b="0" i="0" u="none" strike="noStrike" kern="0" cap="none" spc="0" normalizeH="0" baseline="0" noProof="0" dirty="0" smtClean="0">
                <a:ln>
                  <a:noFill/>
                </a:ln>
                <a:effectLst/>
                <a:uLnTx/>
                <a:uFillTx/>
              </a:rPr>
              <a:t>教程： </a:t>
            </a:r>
            <a:r>
              <a:rPr kumimoji="0" lang="en-US" altLang="zh-CN" sz="100" b="0" i="0" u="none" strike="noStrike" kern="0" cap="none" spc="0" normalizeH="0" baseline="0" noProof="0" dirty="0" smtClean="0">
                <a:ln>
                  <a:noFill/>
                </a:ln>
                <a:effectLst/>
                <a:uLnTx/>
                <a:uFillTx/>
              </a:rPr>
              <a:t>www.1ppt.com/word/              Excel</a:t>
            </a:r>
            <a:r>
              <a:rPr kumimoji="0" lang="zh-CN" altLang="en-US" sz="100" b="0" i="0" u="none" strike="noStrike" kern="0" cap="none" spc="0" normalizeH="0" baseline="0" noProof="0" dirty="0" smtClean="0">
                <a:ln>
                  <a:noFill/>
                </a:ln>
                <a:effectLst/>
                <a:uLnTx/>
                <a:uFillTx/>
              </a:rPr>
              <a:t>教程：</a:t>
            </a:r>
            <a:r>
              <a:rPr kumimoji="0" lang="en-US" altLang="zh-CN" sz="100" b="0" i="0" u="none" strike="noStrike" kern="0" cap="none" spc="0" normalizeH="0" baseline="0" noProof="0" dirty="0" smtClean="0">
                <a:ln>
                  <a:noFill/>
                </a:ln>
                <a:effectLst/>
                <a:uLnTx/>
                <a:uFillTx/>
              </a:rPr>
              <a:t>www.1ppt.com/excel/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effectLst/>
                <a:uLnTx/>
                <a:uFillTx/>
              </a:rPr>
              <a:t>资料下载：</a:t>
            </a:r>
            <a:r>
              <a:rPr kumimoji="0" lang="en-US" altLang="zh-CN" sz="100" b="0" i="0" u="none" strike="noStrike" kern="0" cap="none" spc="0" normalizeH="0" baseline="0" noProof="0" dirty="0" smtClean="0">
                <a:ln>
                  <a:noFill/>
                </a:ln>
                <a:effectLst/>
                <a:uLnTx/>
                <a:uFillTx/>
              </a:rPr>
              <a:t>www.1ppt.com/ziliao/                PPT</a:t>
            </a:r>
            <a:r>
              <a:rPr kumimoji="0" lang="zh-CN" altLang="en-US" sz="100" b="0" i="0" u="none" strike="noStrike" kern="0" cap="none" spc="0" normalizeH="0" baseline="0" noProof="0" dirty="0" smtClean="0">
                <a:ln>
                  <a:noFill/>
                </a:ln>
                <a:effectLst/>
                <a:uLnTx/>
                <a:uFillTx/>
              </a:rPr>
              <a:t>课件下载：</a:t>
            </a:r>
            <a:r>
              <a:rPr kumimoji="0" lang="en-US" altLang="zh-CN" sz="100" b="0" i="0" u="none" strike="noStrike" kern="0" cap="none" spc="0" normalizeH="0" baseline="0" noProof="0" dirty="0" smtClean="0">
                <a:ln>
                  <a:noFill/>
                </a:ln>
                <a:effectLst/>
                <a:uLnTx/>
                <a:uFillTx/>
              </a:rPr>
              <a:t>www.1ppt.com/kejian/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effectLst/>
                <a:uLnTx/>
                <a:uFillTx/>
              </a:rPr>
              <a:t>范文下载：</a:t>
            </a:r>
            <a:r>
              <a:rPr kumimoji="0" lang="en-US" altLang="zh-CN" sz="100" b="0" i="0" u="none" strike="noStrike" kern="0" cap="none" spc="0" normalizeH="0" baseline="0" noProof="0" dirty="0" smtClean="0">
                <a:ln>
                  <a:noFill/>
                </a:ln>
                <a:effectLst/>
                <a:uLnTx/>
                <a:uFillTx/>
              </a:rPr>
              <a:t>www.1ppt.com/fanwen/             </a:t>
            </a:r>
            <a:r>
              <a:rPr kumimoji="0" lang="zh-CN" altLang="en-US" sz="100" b="0" i="0" u="none" strike="noStrike" kern="0" cap="none" spc="0" normalizeH="0" baseline="0" noProof="0" dirty="0" smtClean="0">
                <a:ln>
                  <a:noFill/>
                </a:ln>
                <a:effectLst/>
                <a:uLnTx/>
                <a:uFillTx/>
              </a:rPr>
              <a:t>试卷下载：</a:t>
            </a:r>
            <a:r>
              <a:rPr kumimoji="0" lang="en-US" altLang="zh-CN" sz="100" b="0" i="0" u="none" strike="noStrike" kern="0" cap="none" spc="0" normalizeH="0" baseline="0" noProof="0" dirty="0" smtClean="0">
                <a:ln>
                  <a:noFill/>
                </a:ln>
                <a:effectLst/>
                <a:uLnTx/>
                <a:uFillTx/>
              </a:rPr>
              <a:t>www.1ppt.com/shiti/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effectLst/>
                <a:uLnTx/>
                <a:uFillTx/>
              </a:rPr>
              <a:t>教案下载：</a:t>
            </a:r>
            <a:r>
              <a:rPr kumimoji="0" lang="en-US" altLang="zh-CN" sz="100" b="0" i="0" u="none" strike="noStrike" kern="0" cap="none" spc="0" normalizeH="0" baseline="0" noProof="0" dirty="0" smtClean="0">
                <a:ln>
                  <a:noFill/>
                </a:ln>
                <a:effectLst/>
                <a:uLnTx/>
                <a:uFillTx/>
              </a:rPr>
              <a:t>www.1ppt.com/jiaoan/        </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 b="0" i="0" u="none" strike="noStrike" kern="0" cap="none" spc="0" normalizeH="0" baseline="0" noProof="0" dirty="0" smtClean="0">
                <a:ln>
                  <a:noFill/>
                </a:ln>
                <a:effectLst/>
                <a:uLnTx/>
                <a:uFillTx/>
              </a:rPr>
              <a:t>字体下载：</a:t>
            </a:r>
            <a:r>
              <a:rPr kumimoji="0" lang="en-US" altLang="zh-CN" sz="100" b="0" i="0" u="none" strike="noStrike" kern="0" cap="none" spc="0" normalizeH="0" baseline="0" noProof="0" dirty="0" smtClean="0">
                <a:ln>
                  <a:noFill/>
                </a:ln>
                <a:effectLst/>
                <a:uLnTx/>
                <a:uFillTx/>
              </a:rPr>
              <a:t>www.1ppt.com/ziti/</a:t>
            </a:r>
            <a:endParaRPr kumimoji="0" lang="en-US" altLang="zh-CN" sz="100" b="0"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00" b="0" i="0" u="none" strike="noStrike" kern="0" cap="none" spc="0" normalizeH="0" baseline="0" noProof="0" dirty="0" smtClean="0">
                <a:ln>
                  <a:noFill/>
                </a:ln>
                <a:effectLst/>
                <a:uLnTx/>
                <a:uFillTx/>
              </a:rPr>
              <a:t> </a:t>
            </a:r>
            <a:endParaRPr kumimoji="0" lang="zh-CN" altLang="en-US" sz="100" b="0" i="0" u="none" strike="noStrike" kern="0" cap="none" spc="0" normalizeH="0" baseline="0" noProof="0" dirty="0" smtClean="0">
              <a:ln>
                <a:noFill/>
              </a:ln>
              <a:effectLst/>
              <a:uLnTx/>
              <a:uFillTx/>
            </a:endParaRPr>
          </a:p>
        </p:txBody>
      </p:sp>
      <p:pic>
        <p:nvPicPr>
          <p:cNvPr id="11" name="图片 10"/>
          <p:cNvPicPr>
            <a:picLocks noChangeAspect="1"/>
          </p:cNvPicPr>
          <p:nvPr/>
        </p:nvPicPr>
        <p:blipFill>
          <a:blip r:embed="rId1" cstate="print"/>
          <a:stretch>
            <a:fillRect/>
          </a:stretch>
        </p:blipFill>
        <p:spPr>
          <a:xfrm>
            <a:off x="-1" y="0"/>
            <a:ext cx="12192001" cy="6878782"/>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546251" y="1280162"/>
            <a:ext cx="7111217" cy="7111217"/>
          </a:xfrm>
          <a:prstGeom prst="ellipse">
            <a:avLst/>
          </a:prstGeom>
          <a:noFill/>
          <a:ln>
            <a:gradFill>
              <a:gsLst>
                <a:gs pos="17000">
                  <a:srgbClr val="E3BA2E"/>
                </a:gs>
                <a:gs pos="15000">
                  <a:srgbClr val="DEAE22">
                    <a:alpha val="0"/>
                  </a:srgbClr>
                </a:gs>
                <a:gs pos="0">
                  <a:srgbClr val="E8F1F9">
                    <a:alpha val="0"/>
                  </a:srgbClr>
                </a:gs>
                <a:gs pos="100000">
                  <a:srgbClr val="FBF670"/>
                </a:gs>
              </a:gsLst>
              <a:lin ang="72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120000">
            <a:off x="2525209" y="3904284"/>
            <a:ext cx="9657527" cy="3138606"/>
          </a:xfrm>
          <a:custGeom>
            <a:avLst/>
            <a:gdLst>
              <a:gd name="connsiteX0" fmla="*/ 5203260 w 9657527"/>
              <a:gd name="connsiteY0" fmla="*/ 5375 h 3138606"/>
              <a:gd name="connsiteX1" fmla="*/ 9533020 w 9657527"/>
              <a:gd name="connsiteY1" fmla="*/ 2183713 h 3138606"/>
              <a:gd name="connsiteX2" fmla="*/ 9657527 w 9657527"/>
              <a:gd name="connsiteY2" fmla="*/ 2386943 h 3138606"/>
              <a:gd name="connsiteX3" fmla="*/ 9631279 w 9657527"/>
              <a:gd name="connsiteY3" fmla="*/ 3138606 h 3138606"/>
              <a:gd name="connsiteX4" fmla="*/ 0 w 9657527"/>
              <a:gd name="connsiteY4" fmla="*/ 2802274 h 3138606"/>
              <a:gd name="connsiteX5" fmla="*/ 39235 w 9657527"/>
              <a:gd name="connsiteY5" fmla="*/ 2710379 h 3138606"/>
              <a:gd name="connsiteX6" fmla="*/ 4935048 w 9657527"/>
              <a:gd name="connsiteY6" fmla="*/ 0 h 3138606"/>
              <a:gd name="connsiteX7" fmla="*/ 5203260 w 9657527"/>
              <a:gd name="connsiteY7" fmla="*/ 5375 h 3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57527" h="3138606">
                <a:moveTo>
                  <a:pt x="5203260" y="5375"/>
                </a:moveTo>
                <a:cubicBezTo>
                  <a:pt x="7079915" y="80765"/>
                  <a:pt x="8694684" y="942807"/>
                  <a:pt x="9533020" y="2183713"/>
                </a:cubicBezTo>
                <a:lnTo>
                  <a:pt x="9657527" y="2386943"/>
                </a:lnTo>
                <a:lnTo>
                  <a:pt x="9631279" y="3138606"/>
                </a:lnTo>
                <a:lnTo>
                  <a:pt x="0" y="2802274"/>
                </a:lnTo>
                <a:lnTo>
                  <a:pt x="39235" y="2710379"/>
                </a:lnTo>
                <a:cubicBezTo>
                  <a:pt x="769966" y="1128750"/>
                  <a:pt x="2686179" y="0"/>
                  <a:pt x="4935048" y="0"/>
                </a:cubicBezTo>
                <a:cubicBezTo>
                  <a:pt x="5025003" y="0"/>
                  <a:pt x="5114425" y="1806"/>
                  <a:pt x="5203260" y="5375"/>
                </a:cubicBezTo>
                <a:close/>
              </a:path>
            </a:pathLst>
          </a:custGeom>
          <a:noFill/>
          <a:ln w="6350">
            <a:gradFill>
              <a:gsLst>
                <a:gs pos="0">
                  <a:srgbClr val="FBF670">
                    <a:alpha val="80000"/>
                  </a:srgbClr>
                </a:gs>
                <a:gs pos="100000">
                  <a:srgbClr val="DEAE22">
                    <a:alpha val="8000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20698" y="2186589"/>
            <a:ext cx="7109639" cy="923330"/>
          </a:xfrm>
          <a:prstGeom prst="rect">
            <a:avLst/>
          </a:prstGeom>
          <a:noFill/>
        </p:spPr>
        <p:txBody>
          <a:bodyPr wrap="none" rtlCol="0">
            <a:spAutoFit/>
          </a:bodyPr>
          <a:lstStyle/>
          <a:p>
            <a:r>
              <a:rPr lang="zh-CN" altLang="en-US" sz="5400" b="1" dirty="0">
                <a:solidFill>
                  <a:srgbClr val="FBF670"/>
                </a:solidFill>
                <a:latin typeface="方正兰亭超细黑简体" panose="02000000000000000000" pitchFamily="2" charset="-122"/>
                <a:ea typeface="方正兰亭超细黑简体" panose="02000000000000000000" pitchFamily="2" charset="-122"/>
              </a:rPr>
              <a:t>现代</a:t>
            </a:r>
            <a:r>
              <a:rPr lang="zh-CN" altLang="en-US" sz="5400" b="1" dirty="0" smtClean="0">
                <a:solidFill>
                  <a:srgbClr val="FBF670"/>
                </a:solidFill>
                <a:latin typeface="方正兰亭超细黑简体" panose="02000000000000000000" pitchFamily="2" charset="-122"/>
                <a:ea typeface="方正兰亭超细黑简体" panose="02000000000000000000" pitchFamily="2" charset="-122"/>
              </a:rPr>
              <a:t>密码学</a:t>
            </a:r>
            <a:r>
              <a:rPr lang="zh-CN" altLang="en-US" sz="5400" b="1" dirty="0">
                <a:solidFill>
                  <a:srgbClr val="FBF670"/>
                </a:solidFill>
                <a:latin typeface="方正兰亭超细黑简体" panose="02000000000000000000" pitchFamily="2" charset="-122"/>
                <a:ea typeface="方正兰亭超细黑简体" panose="02000000000000000000" pitchFamily="2" charset="-122"/>
              </a:rPr>
              <a:t>和</a:t>
            </a:r>
            <a:r>
              <a:rPr lang="zh-CN" altLang="en-US" sz="5400" b="1" dirty="0" smtClean="0">
                <a:solidFill>
                  <a:srgbClr val="FBF670"/>
                </a:solidFill>
                <a:latin typeface="方正兰亭超细黑简体" panose="02000000000000000000" pitchFamily="2" charset="-122"/>
                <a:ea typeface="方正兰亭超细黑简体" panose="02000000000000000000" pitchFamily="2" charset="-122"/>
              </a:rPr>
              <a:t>量子计算</a:t>
            </a:r>
            <a:endParaRPr lang="zh-CN" altLang="en-US" sz="5400" b="1" dirty="0">
              <a:solidFill>
                <a:srgbClr val="FBF670"/>
              </a:solidFill>
              <a:latin typeface="方正兰亭超细黑简体" panose="02000000000000000000" pitchFamily="2" charset="-122"/>
              <a:ea typeface="方正兰亭超细黑简体" panose="02000000000000000000" pitchFamily="2" charset="-122"/>
            </a:endParaRPr>
          </a:p>
        </p:txBody>
      </p:sp>
      <p:grpSp>
        <p:nvGrpSpPr>
          <p:cNvPr id="2" name="组合 1"/>
          <p:cNvGrpSpPr/>
          <p:nvPr/>
        </p:nvGrpSpPr>
        <p:grpSpPr>
          <a:xfrm>
            <a:off x="7805961" y="1643576"/>
            <a:ext cx="349715" cy="349715"/>
            <a:chOff x="7805961" y="1643576"/>
            <a:chExt cx="349715" cy="349715"/>
          </a:xfrm>
        </p:grpSpPr>
        <p:sp>
          <p:nvSpPr>
            <p:cNvPr id="7" name="椭圆 6"/>
            <p:cNvSpPr/>
            <p:nvPr/>
          </p:nvSpPr>
          <p:spPr>
            <a:xfrm>
              <a:off x="7805961" y="1643576"/>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7890818" y="1728433"/>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p:cNvSpPr txBox="1"/>
          <p:nvPr/>
        </p:nvSpPr>
        <p:spPr>
          <a:xfrm>
            <a:off x="5867827" y="4390081"/>
            <a:ext cx="3690434" cy="523220"/>
          </a:xfrm>
          <a:prstGeom prst="rect">
            <a:avLst/>
          </a:prstGeom>
          <a:noFill/>
          <a:effectLst/>
        </p:spPr>
        <p:txBody>
          <a:bodyPr wrap="none" rtlCol="0">
            <a:spAutoFit/>
          </a:bodyPr>
          <a:lstStyle/>
          <a:p>
            <a:r>
              <a:rPr lang="en-US" altLang="zh-CN" sz="2800" b="1" dirty="0" smtClean="0">
                <a:solidFill>
                  <a:srgbClr val="0DEFFA"/>
                </a:solidFill>
                <a:latin typeface="方正姚体" panose="02010601030101010101" pitchFamily="2" charset="-122"/>
                <a:ea typeface="方正姚体" panose="02010601030101010101" pitchFamily="2" charset="-122"/>
              </a:rPr>
              <a:t>   </a:t>
            </a:r>
            <a:r>
              <a:rPr lang="zh-CN" altLang="en-US" sz="28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现代密码学前沿选讲</a:t>
            </a:r>
            <a:endParaRPr lang="zh-CN" altLang="en-US" sz="28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8" name="文本框 7"/>
          <p:cNvSpPr txBox="1"/>
          <p:nvPr/>
        </p:nvSpPr>
        <p:spPr>
          <a:xfrm>
            <a:off x="6175517" y="5181199"/>
            <a:ext cx="2650084" cy="584775"/>
          </a:xfrm>
          <a:prstGeom prst="rect">
            <a:avLst/>
          </a:prstGeom>
          <a:noFill/>
        </p:spPr>
        <p:txBody>
          <a:bodyPr wrap="none" rtlCol="0">
            <a:spAutoFit/>
          </a:bodyPr>
          <a:lstStyle/>
          <a:p>
            <a:r>
              <a:rPr lang="zh-CN" altLang="en-US" sz="1600" dirty="0" smtClean="0">
                <a:solidFill>
                  <a:srgbClr val="F3E15A"/>
                </a:solidFill>
                <a:latin typeface="微软雅黑" panose="020B0503020204020204" pitchFamily="34" charset="-122"/>
                <a:ea typeface="方正兰亭超细黑简体" panose="02000000000000000000"/>
              </a:rPr>
              <a:t>信息安全系 许瑞</a:t>
            </a:r>
            <a:endParaRPr lang="en-US" altLang="zh-CN" sz="1600" dirty="0" smtClean="0">
              <a:solidFill>
                <a:srgbClr val="F3E15A"/>
              </a:solidFill>
              <a:latin typeface="微软雅黑" panose="020B0503020204020204" pitchFamily="34" charset="-122"/>
              <a:ea typeface="方正兰亭超细黑简体" panose="02000000000000000000"/>
            </a:endParaRPr>
          </a:p>
          <a:p>
            <a:r>
              <a:rPr lang="en-US" altLang="zh-CN" sz="1600" dirty="0" smtClean="0">
                <a:solidFill>
                  <a:srgbClr val="F3E15A"/>
                </a:solidFill>
                <a:latin typeface="微软雅黑" panose="020B0503020204020204" pitchFamily="34" charset="-122"/>
                <a:ea typeface="方正兰亭超细黑简体" panose="02000000000000000000"/>
              </a:rPr>
              <a:t>Email:  xurui@cug.edu.cn</a:t>
            </a:r>
            <a:endParaRPr lang="zh-CN" altLang="en-US" sz="1600" dirty="0">
              <a:solidFill>
                <a:srgbClr val="F3E15A"/>
              </a:solidFill>
              <a:latin typeface="微软雅黑" panose="020B0503020204020204" pitchFamily="34" charset="-122"/>
              <a:ea typeface="方正兰亭超细黑简体"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 presetClass="path" presetSubtype="0" accel="50000" decel="50000" fill="hold" nodeType="afterEffect">
                                  <p:stCondLst>
                                    <p:cond delay="0"/>
                                  </p:stCondLst>
                                  <p:childTnLst>
                                    <p:animMotion origin="layout" path="M 2.08333E-6 7.40741E-7 C 0.13659 0.15162 0.17812 0.47176 0.09284 0.71458 C 0.00742 0.95741 -0.17266 1.03171 -0.30925 0.87986 C -0.44584 0.72824 -0.48711 0.4081 -0.40182 0.16528 C -0.31641 -0.07755 -0.13646 -0.15185 2.08333E-6 7.40741E-7 Z " pathEditMode="relative" rAng="1920000" ptsTypes="AAAAA">
                                      <p:cBhvr>
                                        <p:cTn id="23" dur="2000" fill="hold"/>
                                        <p:tgtEl>
                                          <p:spTgt spid="2"/>
                                        </p:tgtEl>
                                        <p:attrNameLst>
                                          <p:attrName>ppt_x</p:attrName>
                                          <p:attrName>ppt_y</p:attrName>
                                        </p:attrNameLst>
                                      </p:cBhvr>
                                      <p:rCtr x="-15456" y="43981"/>
                                    </p:animMotion>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par>
                          <p:cTn id="32" fill="hold">
                            <p:stCondLst>
                              <p:cond delay="5000"/>
                            </p:stCondLst>
                            <p:childTnLst>
                              <p:par>
                                <p:cTn id="33" presetID="37"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900" decel="100000" fill="hold"/>
                                        <p:tgtEl>
                                          <p:spTgt spid="9"/>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par>
                          <p:cTn id="39" fill="hold">
                            <p:stCondLst>
                              <p:cond delay="6000"/>
                            </p:stCondLst>
                            <p:childTnLst>
                              <p:par>
                                <p:cTn id="40" presetID="16" presetClass="entr" presetSubtype="37"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outVertical)">
                                      <p:cBhvr>
                                        <p:cTn id="42" dur="500"/>
                                        <p:tgtEl>
                                          <p:spTgt spid="15"/>
                                        </p:tgtEl>
                                      </p:cBhvr>
                                    </p:animEffect>
                                  </p:childTnLst>
                                </p:cTn>
                              </p:par>
                            </p:childTnLst>
                          </p:cTn>
                        </p:par>
                        <p:par>
                          <p:cTn id="43" fill="hold">
                            <p:stCondLst>
                              <p:cond delay="6500"/>
                            </p:stCondLst>
                            <p:childTnLst>
                              <p:par>
                                <p:cTn id="44" presetID="16" presetClass="entr" presetSubtype="21"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arn(inVertical)">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9" grpId="0"/>
      <p:bldP spid="15"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086" y="336097"/>
            <a:ext cx="10515600" cy="84681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轮换密码</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(Shift Cipher)</a:t>
            </a:r>
            <a:endParaRPr lang="zh-CN" altLang="en-US" dirty="0"/>
          </a:p>
        </p:txBody>
      </p:sp>
      <mc:AlternateContent xmlns:mc="http://schemas.openxmlformats.org/markup-compatibility/2006">
        <mc:Choice xmlns:a14="http://schemas.microsoft.com/office/drawing/2010/main" Requires="a14">
          <p:sp>
            <p:nvSpPr>
              <p:cNvPr id="10" name="内容占位符 2"/>
              <p:cNvSpPr>
                <a:spLocks noGrp="1"/>
              </p:cNvSpPr>
              <p:nvPr>
                <p:ph idx="1"/>
              </p:nvPr>
            </p:nvSpPr>
            <p:spPr>
              <a:xfrm>
                <a:off x="838200" y="1825625"/>
                <a:ext cx="10515600" cy="2759075"/>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凯撒密码的一般化</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用</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0~25</a:t>
                </a: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依次代表英文字母</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A~Z</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密钥</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𝒌</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𝒁</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𝟐</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6</m:t>
                        </m:r>
                      </m:sub>
                    </m:sSub>
                  </m:oMath>
                </a14:m>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加密函数为</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𝑪</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𝑬</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𝒌</m:t>
                        </m:r>
                      </m:sub>
                    </m:sSub>
                    <m:d>
                      <m:d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𝑴</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𝑴</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𝒌</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 </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𝒎𝒐𝒅</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 </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𝟐</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6</m:t>
                    </m:r>
                  </m:oMath>
                </a14:m>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解密函数为</a:t>
                </a:r>
                <a14:m>
                  <m:oMath xmlns:m="http://schemas.openxmlformats.org/officeDocument/2006/math">
                    <m:r>
                      <a:rPr lang="en-US" altLang="zh-CN" b="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𝐌</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𝑫</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𝒌</m:t>
                        </m:r>
                      </m:sub>
                    </m:sSub>
                    <m:d>
                      <m:d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𝑪</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𝑪</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𝒌</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 </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𝒎𝒐𝒅</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 </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𝟐</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6</m:t>
                    </m:r>
                  </m:oMath>
                </a14:m>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思考：凯撒密码的密钥</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𝒌</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cs typeface="Kartika" panose="02020503030404060203" pitchFamily="18" charset="0"/>
                      </a:rPr>
                      <m:t>=?</m:t>
                    </m:r>
                  </m:oMath>
                </a14:m>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marL="457200" lvl="1" indent="0">
                  <a:buNone/>
                </a:pP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mc:Choice>
        <mc:Fallback>
          <p:sp>
            <p:nvSpPr>
              <p:cNvPr id="10" name="内容占位符 2"/>
              <p:cNvSpPr>
                <a:spLocks noRot="1" noChangeAspect="1" noMove="1" noResize="1" noEditPoints="1" noAdjustHandles="1" noChangeArrowheads="1" noChangeShapeType="1" noTextEdit="1"/>
              </p:cNvSpPr>
              <p:nvPr>
                <p:ph idx="1"/>
              </p:nvPr>
            </p:nvSpPr>
            <p:spPr>
              <a:xfrm>
                <a:off x="838200" y="1825625"/>
                <a:ext cx="10515600" cy="2759075"/>
              </a:xfrm>
              <a:blipFill rotWithShape="1">
                <a:blip r:embed="rId1"/>
                <a:stretch>
                  <a:fillRect t="-184" b="-5178"/>
                </a:stretch>
              </a:blipFill>
            </p:spPr>
            <p:txBody>
              <a:bodyPr/>
              <a:lstStyle/>
              <a:p>
                <a:r>
                  <a:rPr lang="zh-CN" altLang="en-US">
                    <a:noFill/>
                  </a:rPr>
                  <a:t> </a:t>
                </a:r>
              </a:p>
            </p:txBody>
          </p:sp>
        </mc:Fallback>
      </mc:AlternateContent>
      <p:sp>
        <p:nvSpPr>
          <p:cNvPr id="3" name="文本框 2"/>
          <p:cNvSpPr txBox="1"/>
          <p:nvPr/>
        </p:nvSpPr>
        <p:spPr>
          <a:xfrm>
            <a:off x="838200" y="4425950"/>
            <a:ext cx="5575300" cy="1107996"/>
          </a:xfrm>
          <a:prstGeom prst="rect">
            <a:avLst/>
          </a:prstGeom>
          <a:noFill/>
        </p:spPr>
        <p:txBody>
          <a:bodyPr wrap="square" rtlCol="0">
            <a:spAutoFit/>
          </a:bodyPr>
          <a:lstStyle/>
          <a:p>
            <a:pPr marL="800100" lvl="1" indent="-342900">
              <a:buFont typeface="Arial" panose="020B0604020202090204" pitchFamily="34" charset="0"/>
              <a:buChar char="•"/>
            </a:pPr>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事实上，凯撒密码没有密钥</a:t>
            </a:r>
            <a:endParaRPr lang="en-US" altLang="zh-CN"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marL="800100" lvl="1" indent="-342900">
              <a:buFont typeface="Arial" panose="020B0604020202090204" pitchFamily="34" charset="0"/>
              <a:buChar char="•"/>
            </a:pPr>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凯撒密码并不是一个加密算法</a:t>
            </a:r>
            <a:endParaRPr lang="en-US" altLang="zh-CN"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8350" y="177800"/>
            <a:ext cx="10515600" cy="92233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密码分析</a:t>
            </a:r>
            <a:endParaRPr lang="zh-CN" altLang="en-US" dirty="0"/>
          </a:p>
        </p:txBody>
      </p:sp>
      <p:sp>
        <p:nvSpPr>
          <p:cNvPr id="3" name="内容占位符 2"/>
          <p:cNvSpPr>
            <a:spLocks noGrp="1"/>
          </p:cNvSpPr>
          <p:nvPr>
            <p:ph idx="1"/>
          </p:nvPr>
        </p:nvSpPr>
        <p:spPr>
          <a:xfrm>
            <a:off x="768350" y="1022878"/>
            <a:ext cx="10515600" cy="435133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密码学包含密码设计与密码分析两个研究对象</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互相促进，互相对抗</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轮换</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密码的密钥空间为</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26</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，可以采用穷举攻击</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1168400" y="2491316"/>
              <a:ext cx="8382000" cy="4145280"/>
            </p:xfrm>
            <a:graphic>
              <a:graphicData uri="http://schemas.openxmlformats.org/drawingml/2006/table">
                <a:tbl>
                  <a:tblPr firstRow="1" bandRow="1">
                    <a:tableStyleId>{93296810-A885-4BE3-A3E7-6D5BEEA58F35}</a:tableStyleId>
                  </a:tblPr>
                  <a:tblGrid>
                    <a:gridCol w="4158258"/>
                    <a:gridCol w="4223742"/>
                  </a:tblGrid>
                  <a:tr h="370840">
                    <a:tc>
                      <a:txBody>
                        <a:bodyPr/>
                        <a:lstStyle/>
                        <a:p>
                          <a:pPr algn="ctr"/>
                          <a:r>
                            <a:rPr lang="en-US" altLang="zh-CN" sz="2800" dirty="0" smtClean="0"/>
                            <a:t>Encryption shift (</a:t>
                          </a:r>
                          <a:r>
                            <a:rPr lang="zh-CN" altLang="en-US" sz="2800" dirty="0" smtClean="0"/>
                            <a:t>密钥：</a:t>
                          </a:r>
                          <a14:m>
                            <m:oMath xmlns:m="http://schemas.openxmlformats.org/officeDocument/2006/math">
                              <m:r>
                                <a:rPr lang="en-US" altLang="zh-CN" sz="2800" smtClean="0">
                                  <a:latin typeface="Cambria Math" panose="02040503050406030204" pitchFamily="18" charset="0"/>
                                </a:rPr>
                                <m:t>𝒌</m:t>
                              </m:r>
                            </m:oMath>
                          </a14:m>
                          <a:r>
                            <a:rPr lang="en-US" altLang="zh-CN" sz="2800" dirty="0" smtClean="0"/>
                            <a:t>)</a:t>
                          </a:r>
                          <a:endParaRPr lang="zh-CN" altLang="en-US" sz="2800" dirty="0"/>
                        </a:p>
                      </a:txBody>
                      <a:tcPr/>
                    </a:tc>
                    <a:tc>
                      <a:txBody>
                        <a:bodyPr/>
                        <a:lstStyle/>
                        <a:p>
                          <a:pPr algn="ctr"/>
                          <a:r>
                            <a:rPr lang="en-US" altLang="zh-CN" sz="2800" dirty="0" smtClean="0"/>
                            <a:t>Candidate plaintext</a:t>
                          </a:r>
                          <a:endParaRPr lang="zh-CN" altLang="en-US" sz="2800" dirty="0"/>
                        </a:p>
                      </a:txBody>
                      <a:tcPr/>
                    </a:tc>
                  </a:tr>
                  <a:tr h="370840">
                    <a:tc>
                      <a:txBody>
                        <a:bodyPr/>
                        <a:lstStyle/>
                        <a:p>
                          <a:pPr algn="ctr"/>
                          <a:r>
                            <a:rPr lang="en-US" altLang="zh-CN" sz="2800" dirty="0" smtClean="0"/>
                            <a:t>0</a:t>
                          </a:r>
                          <a:endParaRPr lang="zh-CN" altLang="en-US" sz="2800" dirty="0"/>
                        </a:p>
                      </a:txBody>
                      <a:tcPr/>
                    </a:tc>
                    <a:tc>
                      <a:txBody>
                        <a:bodyPr/>
                        <a:lstStyle/>
                        <a:p>
                          <a:pPr algn="ctr"/>
                          <a:r>
                            <a:rPr lang="en-US" altLang="zh-CN" sz="2800" kern="1200" dirty="0" err="1" smtClean="0">
                              <a:effectLst/>
                            </a:rPr>
                            <a:t>exxegoexsrgi</a:t>
                          </a:r>
                          <a:endParaRPr lang="zh-CN" altLang="en-US" sz="2800" dirty="0"/>
                        </a:p>
                      </a:txBody>
                      <a:tcPr/>
                    </a:tc>
                  </a:tr>
                  <a:tr h="370840">
                    <a:tc>
                      <a:txBody>
                        <a:bodyPr/>
                        <a:lstStyle/>
                        <a:p>
                          <a:pPr algn="ctr"/>
                          <a:r>
                            <a:rPr lang="en-US" altLang="zh-CN" sz="2800" kern="1200" dirty="0" smtClean="0">
                              <a:effectLst/>
                            </a:rPr>
                            <a:t>1</a:t>
                          </a:r>
                          <a:endParaRPr lang="zh-CN" altLang="en-US" sz="2800" dirty="0"/>
                        </a:p>
                      </a:txBody>
                      <a:tcPr/>
                    </a:tc>
                    <a:tc>
                      <a:txBody>
                        <a:bodyPr/>
                        <a:lstStyle/>
                        <a:p>
                          <a:pPr algn="ctr"/>
                          <a:r>
                            <a:rPr lang="en-US" altLang="zh-CN" sz="2800" kern="1200" dirty="0" err="1" smtClean="0">
                              <a:effectLst/>
                            </a:rPr>
                            <a:t>dwwdfndwrqfh</a:t>
                          </a:r>
                          <a:endParaRPr lang="zh-CN" altLang="en-US" sz="2800" dirty="0"/>
                        </a:p>
                      </a:txBody>
                      <a:tcPr/>
                    </a:tc>
                  </a:tr>
                  <a:tr h="370840">
                    <a:tc>
                      <a:txBody>
                        <a:bodyPr/>
                        <a:lstStyle/>
                        <a:p>
                          <a:pPr algn="ctr"/>
                          <a:r>
                            <a:rPr lang="en-US" altLang="zh-CN" sz="2800" kern="1200" dirty="0" smtClean="0">
                              <a:effectLst/>
                            </a:rPr>
                            <a:t>2</a:t>
                          </a:r>
                          <a:endParaRPr lang="zh-CN" altLang="en-US" sz="2800" dirty="0"/>
                        </a:p>
                      </a:txBody>
                      <a:tcPr/>
                    </a:tc>
                    <a:tc>
                      <a:txBody>
                        <a:bodyPr/>
                        <a:lstStyle/>
                        <a:p>
                          <a:pPr algn="ctr"/>
                          <a:r>
                            <a:rPr lang="en-US" altLang="zh-CN" sz="2800" kern="1200" dirty="0" err="1" smtClean="0">
                              <a:effectLst/>
                            </a:rPr>
                            <a:t>cvvcemcvqpeg</a:t>
                          </a:r>
                          <a:endParaRPr lang="zh-CN" altLang="en-US" sz="2800" dirty="0"/>
                        </a:p>
                      </a:txBody>
                      <a:tcPr/>
                    </a:tc>
                  </a:tr>
                  <a:tr h="370840">
                    <a:tc>
                      <a:txBody>
                        <a:bodyPr/>
                        <a:lstStyle/>
                        <a:p>
                          <a:pPr algn="ctr"/>
                          <a:r>
                            <a:rPr lang="en-US" altLang="zh-CN" sz="2800" dirty="0" smtClean="0"/>
                            <a:t>….</a:t>
                          </a:r>
                          <a:endParaRPr lang="zh-CN" altLang="en-US" sz="2800" dirty="0"/>
                        </a:p>
                      </a:txBody>
                      <a:tcPr/>
                    </a:tc>
                    <a:tc>
                      <a:txBody>
                        <a:bodyPr/>
                        <a:lstStyle/>
                        <a:p>
                          <a:pPr algn="ctr"/>
                          <a:r>
                            <a:rPr lang="en-US" altLang="zh-CN" sz="2800" dirty="0" smtClean="0"/>
                            <a:t>…</a:t>
                          </a:r>
                          <a:endParaRPr lang="zh-CN" altLang="en-US" sz="2800" dirty="0"/>
                        </a:p>
                      </a:txBody>
                      <a:tcPr/>
                    </a:tc>
                  </a:tr>
                  <a:tr h="370840">
                    <a:tc>
                      <a:txBody>
                        <a:bodyPr/>
                        <a:lstStyle/>
                        <a:p>
                          <a:pPr algn="ctr"/>
                          <a:r>
                            <a:rPr lang="en-US" altLang="zh-CN" sz="2800">
                              <a:effectLst/>
                            </a:rPr>
                            <a:t>4</a:t>
                          </a:r>
                          <a:endParaRPr lang="en-US" altLang="zh-CN" sz="2800">
                            <a:effectLst/>
                          </a:endParaRPr>
                        </a:p>
                      </a:txBody>
                      <a:tcPr anchor="ctr"/>
                    </a:tc>
                    <a:tc>
                      <a:txBody>
                        <a:bodyPr/>
                        <a:lstStyle/>
                        <a:p>
                          <a:pPr algn="ctr"/>
                          <a:r>
                            <a:rPr lang="en-US" sz="2800" dirty="0" err="1">
                              <a:solidFill>
                                <a:srgbClr val="00B0F0"/>
                              </a:solidFill>
                              <a:effectLst/>
                            </a:rPr>
                            <a:t>attackatonce</a:t>
                          </a:r>
                          <a:endParaRPr lang="en-US" sz="2800" dirty="0">
                            <a:solidFill>
                              <a:srgbClr val="00B0F0"/>
                            </a:solidFill>
                            <a:effectLst/>
                          </a:endParaRPr>
                        </a:p>
                      </a:txBody>
                      <a:tcPr anchor="ctr"/>
                    </a:tc>
                  </a:tr>
                  <a:tr h="370840">
                    <a:tc>
                      <a:txBody>
                        <a:bodyPr/>
                        <a:lstStyle/>
                        <a:p>
                          <a:pPr algn="ctr"/>
                          <a:r>
                            <a:rPr lang="en-US" altLang="zh-CN" sz="2800" dirty="0" smtClean="0"/>
                            <a:t>….</a:t>
                          </a:r>
                          <a:endParaRPr lang="zh-CN" altLang="en-US" sz="2800" dirty="0"/>
                        </a:p>
                      </a:txBody>
                      <a:tcPr/>
                    </a:tc>
                    <a:tc>
                      <a:txBody>
                        <a:bodyPr/>
                        <a:lstStyle/>
                        <a:p>
                          <a:pPr algn="ctr"/>
                          <a:r>
                            <a:rPr lang="en-US" altLang="zh-CN" sz="2800" dirty="0" smtClean="0"/>
                            <a:t>…</a:t>
                          </a:r>
                          <a:endParaRPr lang="zh-CN" altLang="en-US" sz="2800" dirty="0"/>
                        </a:p>
                      </a:txBody>
                      <a:tcPr/>
                    </a:tc>
                  </a:tr>
                  <a:tr h="370840">
                    <a:tc>
                      <a:txBody>
                        <a:bodyPr/>
                        <a:lstStyle/>
                        <a:p>
                          <a:pPr algn="ctr"/>
                          <a:r>
                            <a:rPr lang="en-US" altLang="zh-CN" sz="2800">
                              <a:effectLst/>
                            </a:rPr>
                            <a:t>25</a:t>
                          </a:r>
                          <a:endParaRPr lang="en-US" altLang="zh-CN" sz="2800">
                            <a:effectLst/>
                          </a:endParaRPr>
                        </a:p>
                      </a:txBody>
                      <a:tcPr anchor="ctr"/>
                    </a:tc>
                    <a:tc>
                      <a:txBody>
                        <a:bodyPr/>
                        <a:lstStyle/>
                        <a:p>
                          <a:pPr algn="ctr"/>
                          <a:r>
                            <a:rPr lang="en-US" sz="2800" dirty="0" err="1">
                              <a:effectLst/>
                            </a:rPr>
                            <a:t>fyyfhpfytshj</a:t>
                          </a:r>
                          <a:endParaRPr lang="en-US" sz="2800" dirty="0">
                            <a:effectLst/>
                          </a:endParaRPr>
                        </a:p>
                      </a:txBody>
                      <a:tcPr anchor="ctr"/>
                    </a:tc>
                  </a:tr>
                </a:tbl>
              </a:graphicData>
            </a:graphic>
          </p:graphicFrame>
        </mc:Choice>
        <mc:Fallback xmlns="">
          <p:graphicFrame>
            <p:nvGraphicFramePr>
              <p:cNvPr id="6" name="表格 5"/>
              <p:cNvGraphicFramePr>
                <a:graphicFrameLocks noGrp="1"/>
              </p:cNvGraphicFramePr>
              <p:nvPr/>
            </p:nvGraphicFramePr>
            <p:xfrm>
              <a:off x="1168400" y="2491316"/>
              <a:ext cx="8382000" cy="4145280"/>
            </p:xfrm>
            <a:graphic>
              <a:graphicData uri="http://schemas.openxmlformats.org/drawingml/2006/table">
                <a:tbl>
                  <a:tblPr firstRow="1" bandRow="1">
                    <a:tableStyleId>{93296810-A885-4BE3-A3E7-6D5BEEA58F35}</a:tableStyleId>
                  </a:tblPr>
                  <a:tblGrid>
                    <a:gridCol w="4158258"/>
                    <a:gridCol w="4223742"/>
                  </a:tblGrid>
                  <a:tr h="944880">
                    <a:tc>
                      <a:txBody>
                        <a:bodyPr/>
                        <a:lstStyle/>
                        <a:p>
                          <a:endParaRPr lang="zh-CN"/>
                        </a:p>
                      </a:txBody>
                      <a:tcPr>
                        <a:blipFill>
                          <a:blip r:embed="rId1"/>
                        </a:blipFill>
                      </a:tcPr>
                    </a:tc>
                    <a:tc>
                      <a:txBody>
                        <a:bodyPr/>
                        <a:lstStyle/>
                        <a:p>
                          <a:pPr algn="ctr"/>
                          <a:r>
                            <a:rPr lang="en-US" altLang="zh-CN" sz="2800" dirty="0" smtClean="0"/>
                            <a:t>Candidate plaintext</a:t>
                          </a:r>
                          <a:endParaRPr lang="zh-CN" altLang="en-US" sz="2800" dirty="0"/>
                        </a:p>
                      </a:txBody>
                      <a:tcPr/>
                    </a:tc>
                  </a:tr>
                  <a:tr h="370840">
                    <a:tc>
                      <a:txBody>
                        <a:bodyPr/>
                        <a:lstStyle/>
                        <a:p>
                          <a:pPr algn="ctr"/>
                          <a:r>
                            <a:rPr lang="en-US" altLang="zh-CN" sz="2800" dirty="0" smtClean="0"/>
                            <a:t>0</a:t>
                          </a:r>
                          <a:endParaRPr lang="zh-CN" altLang="en-US" sz="2800" dirty="0"/>
                        </a:p>
                      </a:txBody>
                      <a:tcPr/>
                    </a:tc>
                    <a:tc>
                      <a:txBody>
                        <a:bodyPr/>
                        <a:lstStyle/>
                        <a:p>
                          <a:pPr algn="ctr"/>
                          <a:r>
                            <a:rPr lang="en-US" altLang="zh-CN" sz="2800" kern="1200" dirty="0" err="1" smtClean="0">
                              <a:effectLst/>
                            </a:rPr>
                            <a:t>exxegoexsrgi</a:t>
                          </a:r>
                          <a:endParaRPr lang="zh-CN" altLang="en-US" sz="2800" dirty="0"/>
                        </a:p>
                      </a:txBody>
                      <a:tcPr/>
                    </a:tc>
                  </a:tr>
                  <a:tr h="370840">
                    <a:tc>
                      <a:txBody>
                        <a:bodyPr/>
                        <a:lstStyle/>
                        <a:p>
                          <a:pPr algn="ctr"/>
                          <a:r>
                            <a:rPr lang="en-US" altLang="zh-CN" sz="2800" kern="1200" dirty="0" smtClean="0">
                              <a:effectLst/>
                            </a:rPr>
                            <a:t>1</a:t>
                          </a:r>
                          <a:endParaRPr lang="zh-CN" altLang="en-US" sz="2800" dirty="0"/>
                        </a:p>
                      </a:txBody>
                      <a:tcPr/>
                    </a:tc>
                    <a:tc>
                      <a:txBody>
                        <a:bodyPr/>
                        <a:lstStyle/>
                        <a:p>
                          <a:pPr algn="ctr"/>
                          <a:r>
                            <a:rPr lang="en-US" altLang="zh-CN" sz="2800" kern="1200" dirty="0" err="1" smtClean="0">
                              <a:effectLst/>
                            </a:rPr>
                            <a:t>dwwdfndwrqfh</a:t>
                          </a:r>
                          <a:endParaRPr lang="zh-CN" altLang="en-US" sz="2800" dirty="0"/>
                        </a:p>
                      </a:txBody>
                      <a:tcPr/>
                    </a:tc>
                  </a:tr>
                  <a:tr h="370840">
                    <a:tc>
                      <a:txBody>
                        <a:bodyPr/>
                        <a:lstStyle/>
                        <a:p>
                          <a:pPr algn="ctr"/>
                          <a:r>
                            <a:rPr lang="en-US" altLang="zh-CN" sz="2800" kern="1200" dirty="0" smtClean="0">
                              <a:effectLst/>
                            </a:rPr>
                            <a:t>2</a:t>
                          </a:r>
                          <a:endParaRPr lang="zh-CN" altLang="en-US" sz="2800" dirty="0"/>
                        </a:p>
                      </a:txBody>
                      <a:tcPr/>
                    </a:tc>
                    <a:tc>
                      <a:txBody>
                        <a:bodyPr/>
                        <a:lstStyle/>
                        <a:p>
                          <a:pPr algn="ctr"/>
                          <a:r>
                            <a:rPr lang="en-US" altLang="zh-CN" sz="2800" kern="1200" dirty="0" err="1" smtClean="0">
                              <a:effectLst/>
                            </a:rPr>
                            <a:t>cvvcemcvqpeg</a:t>
                          </a:r>
                          <a:endParaRPr lang="zh-CN" altLang="en-US" sz="2800" dirty="0"/>
                        </a:p>
                      </a:txBody>
                      <a:tcPr/>
                    </a:tc>
                  </a:tr>
                  <a:tr h="370840">
                    <a:tc>
                      <a:txBody>
                        <a:bodyPr/>
                        <a:lstStyle/>
                        <a:p>
                          <a:pPr algn="ctr"/>
                          <a:r>
                            <a:rPr lang="en-US" altLang="zh-CN" sz="2800" dirty="0" smtClean="0"/>
                            <a:t>….</a:t>
                          </a:r>
                          <a:endParaRPr lang="zh-CN" altLang="en-US" sz="2800" dirty="0"/>
                        </a:p>
                      </a:txBody>
                      <a:tcPr/>
                    </a:tc>
                    <a:tc>
                      <a:txBody>
                        <a:bodyPr/>
                        <a:lstStyle/>
                        <a:p>
                          <a:pPr algn="ctr"/>
                          <a:r>
                            <a:rPr lang="en-US" altLang="zh-CN" sz="2800" dirty="0" smtClean="0"/>
                            <a:t>…</a:t>
                          </a:r>
                          <a:endParaRPr lang="zh-CN" altLang="en-US" sz="2800" dirty="0"/>
                        </a:p>
                      </a:txBody>
                      <a:tcPr/>
                    </a:tc>
                  </a:tr>
                  <a:tr h="370840">
                    <a:tc>
                      <a:txBody>
                        <a:bodyPr/>
                        <a:lstStyle/>
                        <a:p>
                          <a:pPr algn="ctr"/>
                          <a:r>
                            <a:rPr lang="en-US" altLang="zh-CN" sz="2800">
                              <a:effectLst/>
                            </a:rPr>
                            <a:t>4</a:t>
                          </a:r>
                          <a:endParaRPr lang="en-US" altLang="zh-CN" sz="2800">
                            <a:effectLst/>
                          </a:endParaRPr>
                        </a:p>
                      </a:txBody>
                      <a:tcPr anchor="ctr"/>
                    </a:tc>
                    <a:tc>
                      <a:txBody>
                        <a:bodyPr/>
                        <a:lstStyle/>
                        <a:p>
                          <a:pPr algn="ctr"/>
                          <a:r>
                            <a:rPr lang="en-US" sz="2800" dirty="0" err="1">
                              <a:solidFill>
                                <a:srgbClr val="00B0F0"/>
                              </a:solidFill>
                              <a:effectLst/>
                            </a:rPr>
                            <a:t>attackatonce</a:t>
                          </a:r>
                          <a:endParaRPr lang="en-US" sz="2800" dirty="0">
                            <a:solidFill>
                              <a:srgbClr val="00B0F0"/>
                            </a:solidFill>
                            <a:effectLst/>
                          </a:endParaRPr>
                        </a:p>
                      </a:txBody>
                      <a:tcPr anchor="ctr"/>
                    </a:tc>
                  </a:tr>
                  <a:tr h="370840">
                    <a:tc>
                      <a:txBody>
                        <a:bodyPr/>
                        <a:lstStyle/>
                        <a:p>
                          <a:pPr algn="ctr"/>
                          <a:r>
                            <a:rPr lang="en-US" altLang="zh-CN" sz="2800" dirty="0" smtClean="0"/>
                            <a:t>….</a:t>
                          </a:r>
                          <a:endParaRPr lang="zh-CN" altLang="en-US" sz="2800" dirty="0"/>
                        </a:p>
                      </a:txBody>
                      <a:tcPr/>
                    </a:tc>
                    <a:tc>
                      <a:txBody>
                        <a:bodyPr/>
                        <a:lstStyle/>
                        <a:p>
                          <a:pPr algn="ctr"/>
                          <a:r>
                            <a:rPr lang="en-US" altLang="zh-CN" sz="2800" dirty="0" smtClean="0"/>
                            <a:t>…</a:t>
                          </a:r>
                          <a:endParaRPr lang="zh-CN" altLang="en-US" sz="2800" dirty="0"/>
                        </a:p>
                      </a:txBody>
                      <a:tcPr/>
                    </a:tc>
                  </a:tr>
                  <a:tr h="370840">
                    <a:tc>
                      <a:txBody>
                        <a:bodyPr/>
                        <a:lstStyle/>
                        <a:p>
                          <a:pPr algn="ctr"/>
                          <a:r>
                            <a:rPr lang="en-US" altLang="zh-CN" sz="2800">
                              <a:effectLst/>
                            </a:rPr>
                            <a:t>25</a:t>
                          </a:r>
                          <a:endParaRPr lang="en-US" altLang="zh-CN" sz="2800">
                            <a:effectLst/>
                          </a:endParaRPr>
                        </a:p>
                      </a:txBody>
                      <a:tcPr anchor="ctr"/>
                    </a:tc>
                    <a:tc>
                      <a:txBody>
                        <a:bodyPr/>
                        <a:lstStyle/>
                        <a:p>
                          <a:pPr algn="ctr"/>
                          <a:r>
                            <a:rPr lang="en-US" sz="2800" dirty="0" err="1">
                              <a:effectLst/>
                            </a:rPr>
                            <a:t>fyyfhpfytshj</a:t>
                          </a:r>
                          <a:endParaRPr lang="en-US" sz="2800" dirty="0">
                            <a:effectLst/>
                          </a:endParaRPr>
                        </a:p>
                      </a:txBody>
                      <a:tcPr anchor="ctr"/>
                    </a:tc>
                  </a:tr>
                </a:tbl>
              </a:graphicData>
            </a:graphic>
          </p:graphicFrame>
        </mc:Fallback>
      </mc:AlternateContent>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9450" y="420687"/>
            <a:ext cx="10515600" cy="682625"/>
          </a:xfrm>
        </p:spPr>
        <p:txBody>
          <a:bodyPr>
            <a:normAutofit fontScale="90000"/>
          </a:bodyPr>
          <a:lstStyle/>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密码分析</a:t>
            </a:r>
            <a:endParaRPr lang="zh-CN" altLang="en-US" dirty="0"/>
          </a:p>
        </p:txBody>
      </p:sp>
      <p:sp>
        <p:nvSpPr>
          <p:cNvPr id="3" name="内容占位符 2"/>
          <p:cNvSpPr>
            <a:spLocks noGrp="1"/>
          </p:cNvSpPr>
          <p:nvPr>
            <p:ph idx="1"/>
          </p:nvPr>
        </p:nvSpPr>
        <p:spPr>
          <a:xfrm>
            <a:off x="565150" y="1444625"/>
            <a:ext cx="10515600" cy="435133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替换密码</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(substitution cipher)</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：不再采用轮换的思路，每个英文字母可以对应任意其他的字母</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密钥空间为</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26</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可以采用频率分析</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(frequency </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marL="0" indent="0">
              <a:buNone/>
            </a:pP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analysis)</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来攻击替换密码</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简单思路：统计密文中出现频率最</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marL="457200" lvl="1" indent="0">
              <a:buNone/>
            </a:pP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高的字母，假设其代表对应明文为</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e</a:t>
            </a:r>
            <a:endParaRPr lang="zh-CN" altLang="en-US" dirty="0"/>
          </a:p>
        </p:txBody>
      </p:sp>
      <p:pic>
        <p:nvPicPr>
          <p:cNvPr id="1026" name="Picture 2" descr="https://upload.wikimedia.org/wikipedia/commons/4/41/English-slf.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08775" y="2127250"/>
            <a:ext cx="533400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密码分析要考虑的三要素</a:t>
            </a:r>
            <a:endParaRPr lang="zh-CN" altLang="en-US" dirty="0"/>
          </a:p>
        </p:txBody>
      </p:sp>
      <p:sp>
        <p:nvSpPr>
          <p:cNvPr id="3" name="内容占位符 2"/>
          <p:cNvSpPr>
            <a:spLocks noGrp="1"/>
          </p:cNvSpPr>
          <p:nvPr>
            <p:ph idx="1"/>
          </p:nvPr>
        </p:nvSpPr>
        <p:spPr/>
        <p:txBody>
          <a:bodyPr>
            <a:normAutofit lnSpcReduction="10000"/>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攻击者拥有的信息</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只能得到密文</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(ciphertext only attack)</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可以选择明文</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(chosen plaintext attack)</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可以选择密文</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(chosen ciphertext attack)</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攻击</a:t>
            </a: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者的计算</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能力</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存储空间</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计算时间</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如何衡量攻击者是否攻破密码</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如何定义加密算法的安全性？</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攻击</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者是否能够恢复明文？若攻击者能够缩小猜测范围呢？若攻击者能够得知明文的部分信息呢？ </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历史上的密码破译举例</a:t>
            </a:r>
            <a:endParaRPr lang="zh-CN" altLang="en-US" dirty="0"/>
          </a:p>
        </p:txBody>
      </p:sp>
      <p:sp>
        <p:nvSpPr>
          <p:cNvPr id="3" name="内容占位符 2"/>
          <p:cNvSpPr>
            <a:spLocks noGrp="1"/>
          </p:cNvSpPr>
          <p:nvPr>
            <p:ph idx="1"/>
          </p:nvPr>
        </p:nvSpPr>
        <p:spPr>
          <a:xfrm>
            <a:off x="654049" y="1825625"/>
            <a:ext cx="5670551" cy="435133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第二次世界大战中图灵对</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Enigma</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的破译工作</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已知明文攻击</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(known plaintext attack)</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德国播报天气预报有严格的格式</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可以在截获的密文中猜到天气一词</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Wetter”</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对应的密文</a:t>
            </a:r>
            <a:endParaRPr lang="zh-CN" altLang="en-US" dirty="0"/>
          </a:p>
        </p:txBody>
      </p:sp>
      <p:pic>
        <p:nvPicPr>
          <p:cNvPr id="2050" name="Picture 2" descr="The 'Enigma': A three-rotor German Enigma enciphering machine, built into a wooden cas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45612" y="244475"/>
            <a:ext cx="2378075" cy="271290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0010773" y="3104054"/>
            <a:ext cx="1047751" cy="369332"/>
          </a:xfrm>
          <a:prstGeom prst="rect">
            <a:avLst/>
          </a:prstGeom>
          <a:noFill/>
        </p:spPr>
        <p:txBody>
          <a:bodyPr wrap="square" rtlCol="0">
            <a:spAutoFit/>
          </a:bodyPr>
          <a:lstStyle/>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Enigma</a:t>
            </a:r>
            <a:endParaRPr lang="zh-CN" altLang="en-US" dirty="0"/>
          </a:p>
        </p:txBody>
      </p:sp>
      <p:pic>
        <p:nvPicPr>
          <p:cNvPr id="2052" name="Picture 4" descr="Alan Turing in 19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5527" y="244475"/>
            <a:ext cx="1986723" cy="275113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306088" y="3104054"/>
            <a:ext cx="1625600" cy="369332"/>
          </a:xfrm>
          <a:prstGeom prst="rect">
            <a:avLst/>
          </a:prstGeom>
          <a:noFill/>
        </p:spPr>
        <p:txBody>
          <a:bodyPr wrap="square" rtlCol="0">
            <a:spAutoFit/>
          </a:bodyPr>
          <a:lstStyle/>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Alan Turing</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351" y="3581827"/>
            <a:ext cx="2320763" cy="2984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历史上的密码破译举例</a:t>
            </a:r>
            <a:endParaRPr lang="zh-CN" altLang="en-US" dirty="0"/>
          </a:p>
        </p:txBody>
      </p:sp>
      <p:sp>
        <p:nvSpPr>
          <p:cNvPr id="3" name="内容占位符 2"/>
          <p:cNvSpPr>
            <a:spLocks noGrp="1"/>
          </p:cNvSpPr>
          <p:nvPr>
            <p:ph idx="1"/>
          </p:nvPr>
        </p:nvSpPr>
        <p:spPr>
          <a:xfrm>
            <a:off x="654049" y="1825625"/>
            <a:ext cx="10699751" cy="4351338"/>
          </a:xfrm>
        </p:spPr>
        <p:txBody>
          <a:bodyPr/>
          <a:lstStyle/>
          <a:p>
            <a:pPr marL="228600" lvl="1">
              <a:spcBef>
                <a:spcPts val="1000"/>
              </a:spcBef>
            </a:pP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选择明文攻击</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(chosen plaintext attack)--</a:t>
            </a: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二次世界大战中的中途岛</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战役</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marL="685800" lvl="2">
              <a:spcBef>
                <a:spcPts val="1000"/>
              </a:spcBef>
            </a:pP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美国海军的密码破译专家分析出了日军将对某个地点实施军事打击，该地点用</a:t>
            </a:r>
            <a:r>
              <a:rPr lang="zh-CN" altLang="en-US"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t>
            </a:r>
            <a:r>
              <a:rPr lang="en-US" altLang="zh-CN"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AF</a:t>
            </a:r>
            <a:r>
              <a:rPr lang="zh-CN" altLang="en-US"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t>
            </a: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指代</a:t>
            </a:r>
            <a:endPar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pPr marL="685800" lvl="2">
              <a:spcBef>
                <a:spcPts val="1000"/>
              </a:spcBef>
            </a:pP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专家怀疑‘</a:t>
            </a:r>
            <a:r>
              <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AF</a:t>
            </a: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’指代的是中途岛，但并不确定</a:t>
            </a:r>
            <a:endPar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pPr marL="685800" lvl="2">
              <a:spcBef>
                <a:spcPts val="1000"/>
              </a:spcBef>
            </a:pP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专家要求美军用明文发送信息“中途岛上淡水供应不足”</a:t>
            </a:r>
            <a:endPar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pPr marL="685800" lvl="2">
              <a:spcBef>
                <a:spcPts val="1000"/>
              </a:spcBef>
            </a:pP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日军</a:t>
            </a:r>
            <a:r>
              <a:rPr lang="zh-CN" altLang="en-US"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截获</a:t>
            </a: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美军消息之后，对其进行加密，并传达出去</a:t>
            </a:r>
            <a:endPar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pPr marL="685800" lvl="2">
              <a:spcBef>
                <a:spcPts val="1000"/>
              </a:spcBef>
            </a:pP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美军专家</a:t>
            </a:r>
            <a:r>
              <a:rPr lang="zh-CN" altLang="en-US"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截获</a:t>
            </a: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日军密文，发现密文中出现‘</a:t>
            </a:r>
            <a:r>
              <a:rPr lang="en-US" altLang="zh-CN"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AF</a:t>
            </a: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’一词</a:t>
            </a:r>
            <a:endPar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pPr marL="685800" lvl="2">
              <a:spcBef>
                <a:spcPts val="1000"/>
              </a:spcBef>
            </a:pP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至此，破译专家已可确认</a:t>
            </a:r>
            <a:r>
              <a:rPr lang="zh-CN" altLang="en-US"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t>
            </a:r>
            <a:r>
              <a:rPr lang="en-US" altLang="zh-CN"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AF</a:t>
            </a:r>
            <a:r>
              <a:rPr lang="zh-CN" altLang="en-US"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’指代的是</a:t>
            </a: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中途岛</a:t>
            </a:r>
            <a:endParaRPr lang="en-US" altLang="zh-CN"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pPr marL="685800" lvl="2">
              <a:spcBef>
                <a:spcPts val="1000"/>
              </a:spcBef>
            </a:pPr>
            <a:r>
              <a:rPr lang="zh-CN" altLang="en-US" b="1" dirty="0" smtClean="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rPr>
              <a:t>美军在中途岛设伏，以少胜多击败日军</a:t>
            </a:r>
            <a:endParaRPr lang="en-US" altLang="zh-CN" b="1" dirty="0">
              <a:gradFill>
                <a:gsLst>
                  <a:gs pos="0">
                    <a:srgbClr val="FDFA75"/>
                  </a:gs>
                  <a:gs pos="100000">
                    <a:srgbClr val="D79E11"/>
                  </a:gs>
                </a:gsLst>
                <a:lin ang="2700000" scaled="1"/>
              </a:gradFill>
              <a:latin typeface="Times New Roman" panose="02020503050405090304" pitchFamily="18" charset="0"/>
              <a:ea typeface="方正兰亭超细黑简体" panose="02000000000000000000"/>
              <a:cs typeface="Times New Roman" panose="02020503050405090304" pitchFamily="18" charset="0"/>
            </a:endParaRPr>
          </a:p>
          <a:p>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现在选择明文攻击更加容易，最简单的例子：</a:t>
            </a:r>
            <a:r>
              <a:rPr lang="en-US" altLang="zh-CN" sz="2400" b="1" dirty="0" err="1"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qq</a:t>
            </a:r>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，微信</a:t>
            </a:r>
            <a:endParaRPr lang="en-US" altLang="zh-CN"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0" y="0"/>
            <a:ext cx="12192000" cy="6858000"/>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440894" y="2560716"/>
            <a:ext cx="3148619" cy="769441"/>
          </a:xfrm>
          <a:prstGeom prst="rect">
            <a:avLst/>
          </a:prstGeom>
          <a:noFill/>
          <a:effectLst/>
        </p:spPr>
        <p:txBody>
          <a:bodyPr wrap="none" rtlCol="0">
            <a:spAutoFit/>
          </a:bodyPr>
          <a:lstStyle/>
          <a:p>
            <a:r>
              <a:rPr lang="en-US" altLang="zh-CN" sz="4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PART   02</a:t>
            </a:r>
            <a:endParaRPr lang="en-US" altLang="zh-CN" sz="36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791487" y="3262958"/>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400394" y="3965487"/>
            <a:ext cx="1980029" cy="523220"/>
          </a:xfrm>
          <a:prstGeom prst="rect">
            <a:avLst/>
          </a:prstGeom>
          <a:noFill/>
          <a:effectLst/>
        </p:spPr>
        <p:txBody>
          <a:bodyPr wrap="none" rtlCol="0">
            <a:spAutoFit/>
          </a:bodyPr>
          <a:lstStyle/>
          <a:p>
            <a:r>
              <a:rPr lang="zh-CN" altLang="en-US" sz="28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现代密码学</a:t>
            </a:r>
            <a:endParaRPr lang="en-US" altLang="zh-CN" sz="28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26" y="108452"/>
            <a:ext cx="10515600" cy="769854"/>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密码的新方向</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公钥密码学</a:t>
            </a:r>
            <a:endParaRPr lang="zh-CN" altLang="en-US" dirty="0"/>
          </a:p>
        </p:txBody>
      </p:sp>
      <p:pic>
        <p:nvPicPr>
          <p:cNvPr id="4" name="内容占位符 3"/>
          <p:cNvPicPr>
            <a:picLocks noGrp="1" noChangeAspect="1"/>
          </p:cNvPicPr>
          <p:nvPr>
            <p:ph idx="1"/>
          </p:nvPr>
        </p:nvPicPr>
        <p:blipFill>
          <a:blip r:embed="rId1" cstate="print">
            <a:extLst>
              <a:ext uri="{28A0092B-C50C-407E-A947-70E740481C1C}">
                <a14:useLocalDpi xmlns:a14="http://schemas.microsoft.com/office/drawing/2010/main" val="0"/>
              </a:ext>
            </a:extLst>
          </a:blip>
          <a:stretch>
            <a:fillRect/>
          </a:stretch>
        </p:blipFill>
        <p:spPr>
          <a:xfrm>
            <a:off x="155800" y="3177173"/>
            <a:ext cx="6481912" cy="3544469"/>
          </a:xfrm>
        </p:spPr>
      </p:pic>
      <p:sp>
        <p:nvSpPr>
          <p:cNvPr id="5" name="内容占位符 2"/>
          <p:cNvSpPr txBox="1"/>
          <p:nvPr/>
        </p:nvSpPr>
        <p:spPr>
          <a:xfrm>
            <a:off x="719428" y="1512804"/>
            <a:ext cx="5216152" cy="1326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lvl="1">
              <a:spcBef>
                <a:spcPts val="1000"/>
              </a:spcBef>
            </a:pPr>
            <a:r>
              <a:rPr lang="en-US" altLang="zh-CN"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Diffie Hellman</a:t>
            </a:r>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横空出世</a:t>
            </a:r>
            <a:endParaRPr lang="en-US" altLang="zh-CN"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marL="685800" lvl="2">
              <a:spcBef>
                <a:spcPts val="1000"/>
              </a:spcBef>
            </a:pP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New directions in cryptography</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marL="685800" lvl="2">
              <a:spcBef>
                <a:spcPts val="1000"/>
              </a:spcBef>
            </a:pP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7166" y="1919995"/>
            <a:ext cx="6122697" cy="919671"/>
          </a:xfrm>
          <a:prstGeom prst="rect">
            <a:avLst/>
          </a:prstGeom>
        </p:spPr>
      </p:pic>
      <p:pic>
        <p:nvPicPr>
          <p:cNvPr id="3076" name="Picture 4" descr="Image result for diff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681" y="3338679"/>
            <a:ext cx="2341049" cy="167848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7226968" y="5213591"/>
            <a:ext cx="2037348" cy="369332"/>
          </a:xfrm>
          <a:prstGeom prst="rect">
            <a:avLst/>
          </a:prstGeom>
          <a:noFill/>
        </p:spPr>
        <p:txBody>
          <a:bodyPr wrap="square" rtlCol="0">
            <a:spAutoFit/>
          </a:bodyPr>
          <a:lstStyle/>
          <a:p>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Bailey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W. </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Diffie</a:t>
            </a:r>
            <a:endParaRPr lang="zh-CN" altLang="en-US" dirty="0"/>
          </a:p>
        </p:txBody>
      </p:sp>
      <p:pic>
        <p:nvPicPr>
          <p:cNvPr id="3078" name="Picture 6" descr="Image result for hell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9280" y="3200232"/>
            <a:ext cx="1557374" cy="1816936"/>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9757308" y="5213591"/>
            <a:ext cx="2037348" cy="369332"/>
          </a:xfrm>
          <a:prstGeom prst="rect">
            <a:avLst/>
          </a:prstGeom>
          <a:noFill/>
        </p:spPr>
        <p:txBody>
          <a:bodyPr wrap="square" rtlCol="0">
            <a:spAutoFit/>
          </a:bodyPr>
          <a:lstStyle/>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Martin Hellman</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27084" y="0"/>
            <a:ext cx="12216543" cy="6858000"/>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022065" y="354081"/>
            <a:ext cx="1723549" cy="461665"/>
          </a:xfrm>
          <a:prstGeom prst="rect">
            <a:avLst/>
          </a:prstGeom>
          <a:noFill/>
          <a:effectLst/>
        </p:spPr>
        <p:txBody>
          <a:bodyPr wrap="none" rtlCol="0">
            <a:spAutoFit/>
          </a:bodyPr>
          <a:lstStyle/>
          <a:p>
            <a:r>
              <a:rPr lang="zh-CN" altLang="en-US" sz="2400" b="1" dirty="0">
                <a:gradFill>
                  <a:gsLst>
                    <a:gs pos="0">
                      <a:srgbClr val="FDFA75"/>
                    </a:gs>
                    <a:gs pos="100000">
                      <a:srgbClr val="D79E11"/>
                    </a:gs>
                  </a:gsLst>
                  <a:lin ang="2700000" scaled="1"/>
                </a:gradFill>
                <a:ea typeface="方正兰亭超细黑简体" panose="02000000000000000000" pitchFamily="2" charset="-122"/>
              </a:rPr>
              <a:t>现代密码学</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768673" y="1387659"/>
            <a:ext cx="2724752" cy="1327404"/>
            <a:chOff x="1768673" y="1387659"/>
            <a:chExt cx="2724752" cy="1327404"/>
          </a:xfrm>
        </p:grpSpPr>
        <p:grpSp>
          <p:nvGrpSpPr>
            <p:cNvPr id="3" name="组合 2"/>
            <p:cNvGrpSpPr/>
            <p:nvPr/>
          </p:nvGrpSpPr>
          <p:grpSpPr>
            <a:xfrm>
              <a:off x="1768673" y="1716257"/>
              <a:ext cx="2724752" cy="998806"/>
              <a:chOff x="2208627" y="2757268"/>
              <a:chExt cx="2098475" cy="769233"/>
            </a:xfrm>
          </p:grpSpPr>
          <p:sp>
            <p:nvSpPr>
              <p:cNvPr id="19" name="任意多边形 18"/>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矩形 19"/>
              <p:cNvSpPr/>
              <p:nvPr/>
            </p:nvSpPr>
            <p:spPr>
              <a:xfrm>
                <a:off x="2208627" y="2757268"/>
                <a:ext cx="2039816" cy="630702"/>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2030529" y="1387659"/>
              <a:ext cx="2049441" cy="584775"/>
            </a:xfrm>
            <a:prstGeom prst="rect">
              <a:avLst/>
            </a:prstGeom>
          </p:spPr>
          <p:txBody>
            <a:bodyPr wrap="square">
              <a:spAutoFit/>
            </a:bodyPr>
            <a:lstStyle/>
            <a:p>
              <a:r>
                <a:rPr lang="zh-CN" altLang="en-US"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   </a:t>
              </a:r>
              <a:r>
                <a:rPr lang="en-US" altLang="zh-CN"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Definition</a:t>
              </a:r>
              <a:r>
                <a:rPr lang="en-US" altLang="zh-CN"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rPr>
                <a:t>                      </a:t>
              </a:r>
              <a:endParaRPr lang="zh-CN" altLang="en-US" sz="16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6" name="组合 5"/>
          <p:cNvGrpSpPr/>
          <p:nvPr/>
        </p:nvGrpSpPr>
        <p:grpSpPr>
          <a:xfrm>
            <a:off x="1768673" y="3412698"/>
            <a:ext cx="3308168" cy="998806"/>
            <a:chOff x="1768673" y="3412698"/>
            <a:chExt cx="3308168" cy="998806"/>
          </a:xfrm>
        </p:grpSpPr>
        <p:grpSp>
          <p:nvGrpSpPr>
            <p:cNvPr id="21" name="组合 20"/>
            <p:cNvGrpSpPr/>
            <p:nvPr/>
          </p:nvGrpSpPr>
          <p:grpSpPr>
            <a:xfrm>
              <a:off x="1768673" y="3412698"/>
              <a:ext cx="2724752" cy="998806"/>
              <a:chOff x="2208627" y="2757268"/>
              <a:chExt cx="2098475" cy="769233"/>
            </a:xfrm>
          </p:grpSpPr>
          <p:sp>
            <p:nvSpPr>
              <p:cNvPr id="22" name="任意多边形 21"/>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矩形 22"/>
              <p:cNvSpPr/>
              <p:nvPr/>
            </p:nvSpPr>
            <p:spPr>
              <a:xfrm>
                <a:off x="2208627" y="2757268"/>
                <a:ext cx="2039816" cy="630702"/>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2061272" y="3494656"/>
              <a:ext cx="3015569" cy="584775"/>
            </a:xfrm>
            <a:prstGeom prst="rect">
              <a:avLst/>
            </a:prstGeom>
          </p:spPr>
          <p:txBody>
            <a:bodyPr wrap="none">
              <a:spAutoFit/>
            </a:bodyPr>
            <a:lstStyle/>
            <a:p>
              <a:r>
                <a:rPr lang="en-US" altLang="zh-CN" sz="3200" b="1" dirty="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Assumption</a:t>
              </a:r>
              <a:r>
                <a:rPr lang="en-US" altLang="zh-CN"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rPr>
                <a:t>                      </a:t>
              </a:r>
              <a:endParaRPr lang="zh-CN" altLang="en-US" sz="16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7" name="组合 6"/>
          <p:cNvGrpSpPr/>
          <p:nvPr/>
        </p:nvGrpSpPr>
        <p:grpSpPr>
          <a:xfrm>
            <a:off x="1768673" y="5107737"/>
            <a:ext cx="2724752" cy="998806"/>
            <a:chOff x="1768673" y="5107737"/>
            <a:chExt cx="2724752" cy="998806"/>
          </a:xfrm>
        </p:grpSpPr>
        <p:grpSp>
          <p:nvGrpSpPr>
            <p:cNvPr id="24" name="组合 23"/>
            <p:cNvGrpSpPr/>
            <p:nvPr/>
          </p:nvGrpSpPr>
          <p:grpSpPr>
            <a:xfrm>
              <a:off x="1768673" y="5107737"/>
              <a:ext cx="2724752" cy="998806"/>
              <a:chOff x="2208627" y="2757268"/>
              <a:chExt cx="2098475" cy="769233"/>
            </a:xfrm>
          </p:grpSpPr>
          <p:sp>
            <p:nvSpPr>
              <p:cNvPr id="25" name="任意多边形 24"/>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矩形 25"/>
              <p:cNvSpPr/>
              <p:nvPr/>
            </p:nvSpPr>
            <p:spPr>
              <a:xfrm>
                <a:off x="2208627" y="2757268"/>
                <a:ext cx="2039816" cy="630702"/>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2039446" y="5175975"/>
              <a:ext cx="2040186" cy="584775"/>
            </a:xfrm>
            <a:prstGeom prst="rect">
              <a:avLst/>
            </a:prstGeom>
          </p:spPr>
          <p:txBody>
            <a:bodyPr wrap="square">
              <a:spAutoFit/>
            </a:bodyPr>
            <a:lstStyle/>
            <a:p>
              <a:r>
                <a:rPr lang="en-US" altLang="zh-CN"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     Proof</a:t>
              </a:r>
              <a:r>
                <a:rPr lang="en-US" altLang="zh-CN"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rPr>
                <a:t>                      </a:t>
              </a:r>
              <a:endParaRPr lang="zh-CN" altLang="en-US" sz="16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sp>
        <p:nvSpPr>
          <p:cNvPr id="31" name="矩形 30"/>
          <p:cNvSpPr/>
          <p:nvPr/>
        </p:nvSpPr>
        <p:spPr>
          <a:xfrm>
            <a:off x="4892092" y="1972520"/>
            <a:ext cx="607859" cy="646331"/>
          </a:xfrm>
          <a:prstGeom prst="rect">
            <a:avLst/>
          </a:prstGeom>
        </p:spPr>
        <p:txBody>
          <a:bodyPr wrap="none">
            <a:spAutoFit/>
          </a:bodyPr>
          <a:lstStyle/>
          <a:p>
            <a:r>
              <a:rPr lang="en-US" altLang="zh-CN" sz="36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01</a:t>
            </a:r>
            <a:endParaRPr lang="zh-CN" altLang="en-US"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3" name="矩形 32"/>
          <p:cNvSpPr/>
          <p:nvPr/>
        </p:nvSpPr>
        <p:spPr>
          <a:xfrm>
            <a:off x="4877507" y="3668961"/>
            <a:ext cx="663964" cy="646331"/>
          </a:xfrm>
          <a:prstGeom prst="rect">
            <a:avLst/>
          </a:prstGeom>
        </p:spPr>
        <p:txBody>
          <a:bodyPr wrap="none">
            <a:spAutoFit/>
          </a:bodyPr>
          <a:lstStyle/>
          <a:p>
            <a:r>
              <a:rPr lang="en-US" altLang="zh-CN" sz="36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02</a:t>
            </a:r>
            <a:endParaRPr lang="zh-CN" altLang="en-US"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4" name="矩形 33"/>
          <p:cNvSpPr/>
          <p:nvPr/>
        </p:nvSpPr>
        <p:spPr>
          <a:xfrm>
            <a:off x="4877507" y="5256020"/>
            <a:ext cx="676788" cy="646331"/>
          </a:xfrm>
          <a:prstGeom prst="rect">
            <a:avLst/>
          </a:prstGeom>
        </p:spPr>
        <p:txBody>
          <a:bodyPr wrap="none">
            <a:spAutoFit/>
          </a:bodyPr>
          <a:lstStyle/>
          <a:p>
            <a:r>
              <a:rPr lang="en-US" altLang="zh-CN" sz="36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03</a:t>
            </a:r>
            <a:endParaRPr lang="zh-CN" altLang="en-US"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5" name="文本框 34"/>
          <p:cNvSpPr txBox="1"/>
          <p:nvPr/>
        </p:nvSpPr>
        <p:spPr>
          <a:xfrm>
            <a:off x="6029704" y="1803832"/>
            <a:ext cx="1620957" cy="1046440"/>
          </a:xfrm>
          <a:prstGeom prst="rect">
            <a:avLst/>
          </a:prstGeom>
          <a:noFill/>
          <a:effectLst/>
        </p:spPr>
        <p:txBody>
          <a:bodyPr wrap="none" rtlCol="0">
            <a:spAutoFit/>
          </a:bodyPr>
          <a:lstStyle/>
          <a:p>
            <a:r>
              <a:rPr lang="zh-CN" altLang="en-US" sz="16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形式化定义</a:t>
            </a:r>
            <a:endParaRPr lang="en-US" altLang="zh-CN" sz="16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400" dirty="0">
                <a:solidFill>
                  <a:srgbClr val="FCFCFC"/>
                </a:solidFill>
                <a:latin typeface="方正兰亭超细黑简体" panose="02000000000000000000"/>
                <a:ea typeface="方正兰亭超细黑简体" panose="02000000000000000000"/>
              </a:rPr>
              <a:t>明确定义何为安全</a:t>
            </a:r>
            <a:endParaRPr lang="en-US" altLang="zh-CN" sz="1200" dirty="0">
              <a:solidFill>
                <a:srgbClr val="FCFCFC"/>
              </a:solidFill>
            </a:endParaRPr>
          </a:p>
          <a:p>
            <a:endParaRPr lang="en-US" altLang="zh-CN" sz="1400" dirty="0" smtClean="0">
              <a:solidFill>
                <a:srgbClr val="FCFCFC"/>
              </a:solidFill>
            </a:endParaRPr>
          </a:p>
          <a:p>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029704" y="3494656"/>
            <a:ext cx="3246643" cy="1046440"/>
          </a:xfrm>
          <a:prstGeom prst="rect">
            <a:avLst/>
          </a:prstGeom>
          <a:noFill/>
          <a:effectLst/>
        </p:spPr>
        <p:txBody>
          <a:bodyPr wrap="square" rtlCol="0">
            <a:spAutoFit/>
          </a:bodyPr>
          <a:lstStyle/>
          <a:p>
            <a:r>
              <a:rPr lang="zh-CN" altLang="en-US" sz="16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显示</a:t>
            </a:r>
            <a:r>
              <a:rPr lang="zh-CN" altLang="en-US" sz="16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困难性假设</a:t>
            </a:r>
            <a:endParaRPr lang="en-US" altLang="zh-CN" sz="16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400" dirty="0">
                <a:solidFill>
                  <a:srgbClr val="FCFCFC"/>
                </a:solidFill>
                <a:latin typeface="方正兰亭超细黑简体" panose="02000000000000000000"/>
                <a:ea typeface="方正兰亭超细黑简体" panose="02000000000000000000"/>
              </a:rPr>
              <a:t>明确指出密码方案</a:t>
            </a:r>
            <a:r>
              <a:rPr lang="zh-CN" altLang="en-US" sz="1400" dirty="0" smtClean="0">
                <a:solidFill>
                  <a:srgbClr val="FCFCFC"/>
                </a:solidFill>
                <a:latin typeface="方正兰亭超细黑简体" panose="02000000000000000000"/>
                <a:ea typeface="方正兰亭超细黑简体" panose="02000000000000000000"/>
              </a:rPr>
              <a:t>基于何种困难性假设</a:t>
            </a:r>
            <a:endParaRPr lang="en-US" altLang="zh-CN" sz="14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CFCFC"/>
              </a:solidFill>
            </a:endParaRPr>
          </a:p>
          <a:p>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029703" y="5175975"/>
            <a:ext cx="4902991" cy="1046440"/>
          </a:xfrm>
          <a:prstGeom prst="rect">
            <a:avLst/>
          </a:prstGeom>
          <a:noFill/>
          <a:effectLst/>
        </p:spPr>
        <p:txBody>
          <a:bodyPr wrap="square" rtlCol="0">
            <a:spAutoFit/>
          </a:bodyPr>
          <a:lstStyle/>
          <a:p>
            <a:r>
              <a:rPr lang="zh-CN" altLang="en-US" sz="16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严格的安全证明</a:t>
            </a:r>
            <a:endParaRPr lang="en-US" altLang="zh-CN" sz="16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400" dirty="0">
                <a:solidFill>
                  <a:srgbClr val="FCFCFC"/>
                </a:solidFill>
                <a:latin typeface="方正兰亭超细黑简体" panose="02000000000000000000"/>
                <a:ea typeface="方正兰亭超细黑简体" panose="02000000000000000000"/>
              </a:rPr>
              <a:t>构造的密码学方案一定要</a:t>
            </a:r>
            <a:r>
              <a:rPr lang="zh-CN" altLang="en-US" sz="1400" dirty="0" smtClean="0">
                <a:solidFill>
                  <a:srgbClr val="FCFCFC"/>
                </a:solidFill>
                <a:latin typeface="方正兰亭超细黑简体" panose="02000000000000000000"/>
                <a:ea typeface="方正兰亭超细黑简体" panose="02000000000000000000"/>
              </a:rPr>
              <a:t>有严格</a:t>
            </a:r>
            <a:r>
              <a:rPr lang="zh-CN" altLang="en-US" sz="1400" dirty="0">
                <a:solidFill>
                  <a:srgbClr val="FCFCFC"/>
                </a:solidFill>
                <a:latin typeface="方正兰亭超细黑简体" panose="02000000000000000000"/>
                <a:ea typeface="方正兰亭超细黑简体" panose="02000000000000000000"/>
              </a:rPr>
              <a:t>的安全证明</a:t>
            </a:r>
            <a:endParaRPr lang="en-US" altLang="zh-CN" sz="1200" dirty="0">
              <a:solidFill>
                <a:srgbClr val="FCFCFC"/>
              </a:solidFill>
            </a:endParaRPr>
          </a:p>
          <a:p>
            <a:endParaRPr lang="en-US" altLang="zh-CN" sz="1400" dirty="0" smtClean="0">
              <a:solidFill>
                <a:srgbClr val="FCFCFC"/>
              </a:solidFill>
            </a:endParaRPr>
          </a:p>
          <a:p>
            <a:endParaRPr lang="en-US" altLang="zh-CN"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1+#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dissolve">
                                      <p:cBhvr>
                                        <p:cTn id="24" dur="500"/>
                                        <p:tgtEl>
                                          <p:spTgt spid="33"/>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dissolve">
                                      <p:cBhvr>
                                        <p:cTn id="37" dur="500"/>
                                        <p:tgtEl>
                                          <p:spTgt spid="34"/>
                                        </p:tgtEl>
                                      </p:cBhvr>
                                    </p:animEffect>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1+#ppt_w/2"/>
                                          </p:val>
                                        </p:tav>
                                        <p:tav tm="100000">
                                          <p:val>
                                            <p:strVal val="#ppt_x"/>
                                          </p:val>
                                        </p:tav>
                                      </p:tavLst>
                                    </p:anim>
                                    <p:anim calcmode="lin" valueType="num">
                                      <p:cBhvr additive="base">
                                        <p:cTn id="4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0" y="-20049"/>
            <a:ext cx="12186005" cy="6875775"/>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现代密码学的原则</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071470" y="2018014"/>
            <a:ext cx="4155786" cy="4141720"/>
            <a:chOff x="4071470" y="2018014"/>
            <a:chExt cx="4155786" cy="4141720"/>
          </a:xfrm>
        </p:grpSpPr>
        <p:sp>
          <p:nvSpPr>
            <p:cNvPr id="38" name="任意多边形 37"/>
            <p:cNvSpPr>
              <a:spLocks noChangeAspect="1"/>
            </p:cNvSpPr>
            <p:nvPr/>
          </p:nvSpPr>
          <p:spPr>
            <a:xfrm>
              <a:off x="4071471" y="2018014"/>
              <a:ext cx="2077893" cy="3004580"/>
            </a:xfrm>
            <a:custGeom>
              <a:avLst/>
              <a:gdLst>
                <a:gd name="connsiteX0" fmla="*/ 1502290 w 2077893"/>
                <a:gd name="connsiteY0" fmla="*/ 0 h 3004580"/>
                <a:gd name="connsiteX1" fmla="*/ 1949025 w 2077893"/>
                <a:gd name="connsiteY1" fmla="*/ 67540 h 3004580"/>
                <a:gd name="connsiteX2" fmla="*/ 2077893 w 2077893"/>
                <a:gd name="connsiteY2" fmla="*/ 114706 h 3004580"/>
                <a:gd name="connsiteX3" fmla="*/ 2068737 w 2077893"/>
                <a:gd name="connsiteY3" fmla="*/ 118058 h 3004580"/>
                <a:gd name="connsiteX4" fmla="*/ 1151206 w 2077893"/>
                <a:gd name="connsiteY4" fmla="*/ 1502290 h 3004580"/>
                <a:gd name="connsiteX5" fmla="*/ 2068737 w 2077893"/>
                <a:gd name="connsiteY5" fmla="*/ 2886523 h 3004580"/>
                <a:gd name="connsiteX6" fmla="*/ 2077893 w 2077893"/>
                <a:gd name="connsiteY6" fmla="*/ 2889874 h 3004580"/>
                <a:gd name="connsiteX7" fmla="*/ 1949025 w 2077893"/>
                <a:gd name="connsiteY7" fmla="*/ 2937040 h 3004580"/>
                <a:gd name="connsiteX8" fmla="*/ 1502290 w 2077893"/>
                <a:gd name="connsiteY8" fmla="*/ 3004580 h 3004580"/>
                <a:gd name="connsiteX9" fmla="*/ 0 w 2077893"/>
                <a:gd name="connsiteY9" fmla="*/ 1502290 h 3004580"/>
                <a:gd name="connsiteX10" fmla="*/ 1502290 w 2077893"/>
                <a:gd name="connsiteY10"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7893" h="3004580">
                  <a:moveTo>
                    <a:pt x="1502290" y="0"/>
                  </a:moveTo>
                  <a:cubicBezTo>
                    <a:pt x="1657858" y="0"/>
                    <a:pt x="1807902" y="23646"/>
                    <a:pt x="1949025" y="67540"/>
                  </a:cubicBezTo>
                  <a:lnTo>
                    <a:pt x="2077893" y="114706"/>
                  </a:lnTo>
                  <a:lnTo>
                    <a:pt x="2068737" y="118058"/>
                  </a:lnTo>
                  <a:cubicBezTo>
                    <a:pt x="1529543" y="346118"/>
                    <a:pt x="1151206" y="880021"/>
                    <a:pt x="1151206" y="1502290"/>
                  </a:cubicBezTo>
                  <a:cubicBezTo>
                    <a:pt x="1151206" y="2124559"/>
                    <a:pt x="1529543" y="2658463"/>
                    <a:pt x="2068737" y="2886523"/>
                  </a:cubicBezTo>
                  <a:lnTo>
                    <a:pt x="2077893" y="2889874"/>
                  </a:lnTo>
                  <a:lnTo>
                    <a:pt x="1949025" y="2937040"/>
                  </a:lnTo>
                  <a:cubicBezTo>
                    <a:pt x="1807902" y="2980934"/>
                    <a:pt x="1657858" y="3004580"/>
                    <a:pt x="1502290" y="3004580"/>
                  </a:cubicBezTo>
                  <a:cubicBezTo>
                    <a:pt x="672598" y="3004580"/>
                    <a:pt x="0" y="2331982"/>
                    <a:pt x="0" y="1502290"/>
                  </a:cubicBezTo>
                  <a:cubicBezTo>
                    <a:pt x="0" y="672598"/>
                    <a:pt x="672598" y="0"/>
                    <a:pt x="1502290"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a:spLocks noChangeAspect="1"/>
            </p:cNvSpPr>
            <p:nvPr/>
          </p:nvSpPr>
          <p:spPr>
            <a:xfrm>
              <a:off x="4071470" y="3155154"/>
              <a:ext cx="3004580" cy="3004580"/>
            </a:xfrm>
            <a:custGeom>
              <a:avLst/>
              <a:gdLst>
                <a:gd name="connsiteX0" fmla="*/ 1502290 w 3004580"/>
                <a:gd name="connsiteY0" fmla="*/ 0 h 3004580"/>
                <a:gd name="connsiteX1" fmla="*/ 3004580 w 3004580"/>
                <a:gd name="connsiteY1" fmla="*/ 1502290 h 3004580"/>
                <a:gd name="connsiteX2" fmla="*/ 1502290 w 3004580"/>
                <a:gd name="connsiteY2" fmla="*/ 3004580 h 3004580"/>
                <a:gd name="connsiteX3" fmla="*/ 0 w 3004580"/>
                <a:gd name="connsiteY3" fmla="*/ 1502290 h 3004580"/>
                <a:gd name="connsiteX4" fmla="*/ 67540 w 3004580"/>
                <a:gd name="connsiteY4" fmla="*/ 1055555 h 3004580"/>
                <a:gd name="connsiteX5" fmla="*/ 112133 w 3004580"/>
                <a:gd name="connsiteY5" fmla="*/ 933719 h 3004580"/>
                <a:gd name="connsiteX6" fmla="*/ 118059 w 3004580"/>
                <a:gd name="connsiteY6" fmla="*/ 949909 h 3004580"/>
                <a:gd name="connsiteX7" fmla="*/ 1502291 w 3004580"/>
                <a:gd name="connsiteY7" fmla="*/ 1867440 h 3004580"/>
                <a:gd name="connsiteX8" fmla="*/ 1949026 w 3004580"/>
                <a:gd name="connsiteY8" fmla="*/ 1799900 h 3004580"/>
                <a:gd name="connsiteX9" fmla="*/ 2077894 w 3004580"/>
                <a:gd name="connsiteY9" fmla="*/ 1752734 h 3004580"/>
                <a:gd name="connsiteX10" fmla="*/ 2068738 w 3004580"/>
                <a:gd name="connsiteY10" fmla="*/ 1749383 h 3004580"/>
                <a:gd name="connsiteX11" fmla="*/ 1151207 w 3004580"/>
                <a:gd name="connsiteY11" fmla="*/ 365150 h 3004580"/>
                <a:gd name="connsiteX12" fmla="*/ 1168517 w 3004580"/>
                <a:gd name="connsiteY12" fmla="*/ 136366 h 3004580"/>
                <a:gd name="connsiteX13" fmla="*/ 1188231 w 3004580"/>
                <a:gd name="connsiteY13" fmla="*/ 33426 h 3004580"/>
                <a:gd name="connsiteX14" fmla="*/ 1199526 w 3004580"/>
                <a:gd name="connsiteY14" fmla="*/ 30521 h 3004580"/>
                <a:gd name="connsiteX15" fmla="*/ 1502290 w 3004580"/>
                <a:gd name="connsiteY15"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4580" h="3004580">
                  <a:moveTo>
                    <a:pt x="1502290" y="0"/>
                  </a:moveTo>
                  <a:cubicBezTo>
                    <a:pt x="2331982" y="0"/>
                    <a:pt x="3004580" y="672598"/>
                    <a:pt x="3004580" y="1502290"/>
                  </a:cubicBezTo>
                  <a:cubicBezTo>
                    <a:pt x="3004580" y="2331982"/>
                    <a:pt x="2331982" y="3004580"/>
                    <a:pt x="1502290" y="3004580"/>
                  </a:cubicBezTo>
                  <a:cubicBezTo>
                    <a:pt x="672598" y="3004580"/>
                    <a:pt x="0" y="2331982"/>
                    <a:pt x="0" y="1502290"/>
                  </a:cubicBezTo>
                  <a:cubicBezTo>
                    <a:pt x="0" y="1346723"/>
                    <a:pt x="23646" y="1196679"/>
                    <a:pt x="67540" y="1055555"/>
                  </a:cubicBezTo>
                  <a:lnTo>
                    <a:pt x="112133" y="933719"/>
                  </a:lnTo>
                  <a:lnTo>
                    <a:pt x="118059" y="949909"/>
                  </a:lnTo>
                  <a:cubicBezTo>
                    <a:pt x="346119" y="1489104"/>
                    <a:pt x="880022" y="1867440"/>
                    <a:pt x="1502291" y="1867440"/>
                  </a:cubicBezTo>
                  <a:cubicBezTo>
                    <a:pt x="1657859" y="1867440"/>
                    <a:pt x="1807903" y="1843794"/>
                    <a:pt x="1949026" y="1799900"/>
                  </a:cubicBezTo>
                  <a:lnTo>
                    <a:pt x="2077894" y="1752734"/>
                  </a:lnTo>
                  <a:lnTo>
                    <a:pt x="2068738" y="1749383"/>
                  </a:lnTo>
                  <a:cubicBezTo>
                    <a:pt x="1529544" y="1521323"/>
                    <a:pt x="1151207" y="987419"/>
                    <a:pt x="1151207" y="365150"/>
                  </a:cubicBezTo>
                  <a:cubicBezTo>
                    <a:pt x="1151207" y="287367"/>
                    <a:pt x="1157119" y="210964"/>
                    <a:pt x="1168517" y="136366"/>
                  </a:cubicBezTo>
                  <a:lnTo>
                    <a:pt x="1188231" y="33426"/>
                  </a:lnTo>
                  <a:lnTo>
                    <a:pt x="1199526" y="30521"/>
                  </a:lnTo>
                  <a:cubicBezTo>
                    <a:pt x="1297322" y="10510"/>
                    <a:pt x="1398579" y="0"/>
                    <a:pt x="1502290"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34"/>
            <p:cNvSpPr>
              <a:spLocks noChangeAspect="1"/>
            </p:cNvSpPr>
            <p:nvPr/>
          </p:nvSpPr>
          <p:spPr>
            <a:xfrm>
              <a:off x="6149315" y="3155154"/>
              <a:ext cx="2077843" cy="3004580"/>
            </a:xfrm>
            <a:custGeom>
              <a:avLst/>
              <a:gdLst>
                <a:gd name="connsiteX0" fmla="*/ 575553 w 2077843"/>
                <a:gd name="connsiteY0" fmla="*/ 0 h 3004580"/>
                <a:gd name="connsiteX1" fmla="*/ 2077843 w 2077843"/>
                <a:gd name="connsiteY1" fmla="*/ 1502290 h 3004580"/>
                <a:gd name="connsiteX2" fmla="*/ 575553 w 2077843"/>
                <a:gd name="connsiteY2" fmla="*/ 3004580 h 3004580"/>
                <a:gd name="connsiteX3" fmla="*/ 128818 w 2077843"/>
                <a:gd name="connsiteY3" fmla="*/ 2937040 h 3004580"/>
                <a:gd name="connsiteX4" fmla="*/ 0 w 2077843"/>
                <a:gd name="connsiteY4" fmla="*/ 2889892 h 3004580"/>
                <a:gd name="connsiteX5" fmla="*/ 9205 w 2077843"/>
                <a:gd name="connsiteY5" fmla="*/ 2886523 h 3004580"/>
                <a:gd name="connsiteX6" fmla="*/ 9230 w 2077843"/>
                <a:gd name="connsiteY6" fmla="*/ 2886511 h 3004580"/>
                <a:gd name="connsiteX7" fmla="*/ 140526 w 2077843"/>
                <a:gd name="connsiteY7" fmla="*/ 2823262 h 3004580"/>
                <a:gd name="connsiteX8" fmla="*/ 182019 w 2077843"/>
                <a:gd name="connsiteY8" fmla="*/ 2798054 h 3004580"/>
                <a:gd name="connsiteX9" fmla="*/ 203438 w 2077843"/>
                <a:gd name="connsiteY9" fmla="*/ 2787089 h 3004580"/>
                <a:gd name="connsiteX10" fmla="*/ 223229 w 2077843"/>
                <a:gd name="connsiteY10" fmla="*/ 2773018 h 3004580"/>
                <a:gd name="connsiteX11" fmla="*/ 264390 w 2077843"/>
                <a:gd name="connsiteY11" fmla="*/ 2748013 h 3004580"/>
                <a:gd name="connsiteX12" fmla="*/ 380011 w 2077843"/>
                <a:gd name="connsiteY12" fmla="*/ 2661553 h 3004580"/>
                <a:gd name="connsiteX13" fmla="*/ 380042 w 2077843"/>
                <a:gd name="connsiteY13" fmla="*/ 2661531 h 3004580"/>
                <a:gd name="connsiteX14" fmla="*/ 380072 w 2077843"/>
                <a:gd name="connsiteY14" fmla="*/ 2661502 h 3004580"/>
                <a:gd name="connsiteX15" fmla="*/ 486725 w 2077843"/>
                <a:gd name="connsiteY15" fmla="*/ 2564570 h 3004580"/>
                <a:gd name="connsiteX16" fmla="*/ 519049 w 2077843"/>
                <a:gd name="connsiteY16" fmla="*/ 2529004 h 3004580"/>
                <a:gd name="connsiteX17" fmla="*/ 536469 w 2077843"/>
                <a:gd name="connsiteY17" fmla="*/ 2512396 h 3004580"/>
                <a:gd name="connsiteX18" fmla="*/ 551308 w 2077843"/>
                <a:gd name="connsiteY18" fmla="*/ 2493510 h 3004580"/>
                <a:gd name="connsiteX19" fmla="*/ 583685 w 2077843"/>
                <a:gd name="connsiteY19" fmla="*/ 2457886 h 3004580"/>
                <a:gd name="connsiteX20" fmla="*/ 670142 w 2077843"/>
                <a:gd name="connsiteY20" fmla="*/ 2342269 h 3004580"/>
                <a:gd name="connsiteX21" fmla="*/ 670169 w 2077843"/>
                <a:gd name="connsiteY21" fmla="*/ 2342235 h 3004580"/>
                <a:gd name="connsiteX22" fmla="*/ 670191 w 2077843"/>
                <a:gd name="connsiteY22" fmla="*/ 2342197 h 3004580"/>
                <a:gd name="connsiteX23" fmla="*/ 745417 w 2077843"/>
                <a:gd name="connsiteY23" fmla="*/ 2218371 h 3004580"/>
                <a:gd name="connsiteX24" fmla="*/ 766406 w 2077843"/>
                <a:gd name="connsiteY24" fmla="*/ 2174801 h 3004580"/>
                <a:gd name="connsiteX25" fmla="*/ 778594 w 2077843"/>
                <a:gd name="connsiteY25" fmla="*/ 2153595 h 3004580"/>
                <a:gd name="connsiteX26" fmla="*/ 787457 w 2077843"/>
                <a:gd name="connsiteY26" fmla="*/ 2131100 h 3004580"/>
                <a:gd name="connsiteX27" fmla="*/ 808678 w 2077843"/>
                <a:gd name="connsiteY27" fmla="*/ 2087049 h 3004580"/>
                <a:gd name="connsiteX28" fmla="*/ 859181 w 2077843"/>
                <a:gd name="connsiteY28" fmla="*/ 1949064 h 3004580"/>
                <a:gd name="connsiteX29" fmla="*/ 859196 w 2077843"/>
                <a:gd name="connsiteY29" fmla="*/ 1949025 h 3004580"/>
                <a:gd name="connsiteX30" fmla="*/ 859206 w 2077843"/>
                <a:gd name="connsiteY30" fmla="*/ 1948986 h 3004580"/>
                <a:gd name="connsiteX31" fmla="*/ 896214 w 2077843"/>
                <a:gd name="connsiteY31" fmla="*/ 1805054 h 3004580"/>
                <a:gd name="connsiteX32" fmla="*/ 903737 w 2077843"/>
                <a:gd name="connsiteY32" fmla="*/ 1755761 h 3004580"/>
                <a:gd name="connsiteX33" fmla="*/ 909427 w 2077843"/>
                <a:gd name="connsiteY33" fmla="*/ 1731074 h 3004580"/>
                <a:gd name="connsiteX34" fmla="*/ 911316 w 2077843"/>
                <a:gd name="connsiteY34" fmla="*/ 1706102 h 3004580"/>
                <a:gd name="connsiteX35" fmla="*/ 918979 w 2077843"/>
                <a:gd name="connsiteY35" fmla="*/ 1655891 h 3004580"/>
                <a:gd name="connsiteX36" fmla="*/ 926733 w 2077843"/>
                <a:gd name="connsiteY36" fmla="*/ 1502330 h 3004580"/>
                <a:gd name="connsiteX37" fmla="*/ 926736 w 2077843"/>
                <a:gd name="connsiteY37" fmla="*/ 1502290 h 3004580"/>
                <a:gd name="connsiteX38" fmla="*/ 926733 w 2077843"/>
                <a:gd name="connsiteY38" fmla="*/ 1502251 h 3004580"/>
                <a:gd name="connsiteX39" fmla="*/ 918979 w 2077843"/>
                <a:gd name="connsiteY39" fmla="*/ 1348690 h 3004580"/>
                <a:gd name="connsiteX40" fmla="*/ 911316 w 2077843"/>
                <a:gd name="connsiteY40" fmla="*/ 1298478 h 3004580"/>
                <a:gd name="connsiteX41" fmla="*/ 909427 w 2077843"/>
                <a:gd name="connsiteY41" fmla="*/ 1273506 h 3004580"/>
                <a:gd name="connsiteX42" fmla="*/ 903737 w 2077843"/>
                <a:gd name="connsiteY42" fmla="*/ 1248819 h 3004580"/>
                <a:gd name="connsiteX43" fmla="*/ 896214 w 2077843"/>
                <a:gd name="connsiteY43" fmla="*/ 1199526 h 3004580"/>
                <a:gd name="connsiteX44" fmla="*/ 859205 w 2077843"/>
                <a:gd name="connsiteY44" fmla="*/ 1055594 h 3004580"/>
                <a:gd name="connsiteX45" fmla="*/ 859196 w 2077843"/>
                <a:gd name="connsiteY45" fmla="*/ 1055555 h 3004580"/>
                <a:gd name="connsiteX46" fmla="*/ 859182 w 2077843"/>
                <a:gd name="connsiteY46" fmla="*/ 1055519 h 3004580"/>
                <a:gd name="connsiteX47" fmla="*/ 808678 w 2077843"/>
                <a:gd name="connsiteY47" fmla="*/ 917531 h 3004580"/>
                <a:gd name="connsiteX48" fmla="*/ 787457 w 2077843"/>
                <a:gd name="connsiteY48" fmla="*/ 873479 h 3004580"/>
                <a:gd name="connsiteX49" fmla="*/ 778594 w 2077843"/>
                <a:gd name="connsiteY49" fmla="*/ 850985 h 3004580"/>
                <a:gd name="connsiteX50" fmla="*/ 766407 w 2077843"/>
                <a:gd name="connsiteY50" fmla="*/ 829781 h 3004580"/>
                <a:gd name="connsiteX51" fmla="*/ 745417 w 2077843"/>
                <a:gd name="connsiteY51" fmla="*/ 786209 h 3004580"/>
                <a:gd name="connsiteX52" fmla="*/ 670185 w 2077843"/>
                <a:gd name="connsiteY52" fmla="*/ 662374 h 3004580"/>
                <a:gd name="connsiteX53" fmla="*/ 670169 w 2077843"/>
                <a:gd name="connsiteY53" fmla="*/ 662346 h 3004580"/>
                <a:gd name="connsiteX54" fmla="*/ 670151 w 2077843"/>
                <a:gd name="connsiteY54" fmla="*/ 662323 h 3004580"/>
                <a:gd name="connsiteX55" fmla="*/ 583685 w 2077843"/>
                <a:gd name="connsiteY55" fmla="*/ 546694 h 3004580"/>
                <a:gd name="connsiteX56" fmla="*/ 551305 w 2077843"/>
                <a:gd name="connsiteY56" fmla="*/ 511066 h 3004580"/>
                <a:gd name="connsiteX57" fmla="*/ 536469 w 2077843"/>
                <a:gd name="connsiteY57" fmla="*/ 492185 h 3004580"/>
                <a:gd name="connsiteX58" fmla="*/ 519054 w 2077843"/>
                <a:gd name="connsiteY58" fmla="*/ 475582 h 3004580"/>
                <a:gd name="connsiteX59" fmla="*/ 486725 w 2077843"/>
                <a:gd name="connsiteY59" fmla="*/ 440011 h 3004580"/>
                <a:gd name="connsiteX60" fmla="*/ 380053 w 2077843"/>
                <a:gd name="connsiteY60" fmla="*/ 343061 h 3004580"/>
                <a:gd name="connsiteX61" fmla="*/ 380042 w 2077843"/>
                <a:gd name="connsiteY61" fmla="*/ 343051 h 3004580"/>
                <a:gd name="connsiteX62" fmla="*/ 380034 w 2077843"/>
                <a:gd name="connsiteY62" fmla="*/ 343045 h 3004580"/>
                <a:gd name="connsiteX63" fmla="*/ 264390 w 2077843"/>
                <a:gd name="connsiteY63" fmla="*/ 256568 h 3004580"/>
                <a:gd name="connsiteX64" fmla="*/ 223220 w 2077843"/>
                <a:gd name="connsiteY64" fmla="*/ 231557 h 3004580"/>
                <a:gd name="connsiteX65" fmla="*/ 203438 w 2077843"/>
                <a:gd name="connsiteY65" fmla="*/ 217492 h 3004580"/>
                <a:gd name="connsiteX66" fmla="*/ 182029 w 2077843"/>
                <a:gd name="connsiteY66" fmla="*/ 206532 h 3004580"/>
                <a:gd name="connsiteX67" fmla="*/ 140526 w 2077843"/>
                <a:gd name="connsiteY67" fmla="*/ 181318 h 3004580"/>
                <a:gd name="connsiteX68" fmla="*/ 9204 w 2077843"/>
                <a:gd name="connsiteY68" fmla="*/ 118058 h 3004580"/>
                <a:gd name="connsiteX69" fmla="*/ 6008 w 2077843"/>
                <a:gd name="connsiteY69" fmla="*/ 116888 h 3004580"/>
                <a:gd name="connsiteX70" fmla="*/ 0 w 2077843"/>
                <a:gd name="connsiteY70" fmla="*/ 114688 h 3004580"/>
                <a:gd name="connsiteX71" fmla="*/ 128818 w 2077843"/>
                <a:gd name="connsiteY71" fmla="*/ 67540 h 3004580"/>
                <a:gd name="connsiteX72" fmla="*/ 575553 w 2077843"/>
                <a:gd name="connsiteY72"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77843" h="3004580">
                  <a:moveTo>
                    <a:pt x="575553" y="0"/>
                  </a:moveTo>
                  <a:cubicBezTo>
                    <a:pt x="1405245" y="0"/>
                    <a:pt x="2077843" y="672598"/>
                    <a:pt x="2077843" y="1502290"/>
                  </a:cubicBezTo>
                  <a:cubicBezTo>
                    <a:pt x="2077843" y="2331982"/>
                    <a:pt x="1405245" y="3004580"/>
                    <a:pt x="575553" y="3004580"/>
                  </a:cubicBezTo>
                  <a:cubicBezTo>
                    <a:pt x="419986" y="3004580"/>
                    <a:pt x="269942" y="2980934"/>
                    <a:pt x="128818" y="2937040"/>
                  </a:cubicBezTo>
                  <a:lnTo>
                    <a:pt x="0" y="2889892"/>
                  </a:lnTo>
                  <a:lnTo>
                    <a:pt x="9205" y="2886523"/>
                  </a:lnTo>
                  <a:lnTo>
                    <a:pt x="9230" y="2886511"/>
                  </a:lnTo>
                  <a:lnTo>
                    <a:pt x="140526" y="2823262"/>
                  </a:lnTo>
                  <a:lnTo>
                    <a:pt x="182019" y="2798054"/>
                  </a:lnTo>
                  <a:lnTo>
                    <a:pt x="203438" y="2787089"/>
                  </a:lnTo>
                  <a:lnTo>
                    <a:pt x="223229" y="2773018"/>
                  </a:lnTo>
                  <a:lnTo>
                    <a:pt x="264390" y="2748013"/>
                  </a:lnTo>
                  <a:lnTo>
                    <a:pt x="380011" y="2661553"/>
                  </a:lnTo>
                  <a:lnTo>
                    <a:pt x="380042" y="2661531"/>
                  </a:lnTo>
                  <a:lnTo>
                    <a:pt x="380072" y="2661502"/>
                  </a:lnTo>
                  <a:lnTo>
                    <a:pt x="486725" y="2564570"/>
                  </a:lnTo>
                  <a:lnTo>
                    <a:pt x="519049" y="2529004"/>
                  </a:lnTo>
                  <a:lnTo>
                    <a:pt x="536469" y="2512396"/>
                  </a:lnTo>
                  <a:lnTo>
                    <a:pt x="551308" y="2493510"/>
                  </a:lnTo>
                  <a:lnTo>
                    <a:pt x="583685" y="2457886"/>
                  </a:lnTo>
                  <a:lnTo>
                    <a:pt x="670142" y="2342269"/>
                  </a:lnTo>
                  <a:lnTo>
                    <a:pt x="670169" y="2342235"/>
                  </a:lnTo>
                  <a:lnTo>
                    <a:pt x="670191" y="2342197"/>
                  </a:lnTo>
                  <a:lnTo>
                    <a:pt x="745417" y="2218371"/>
                  </a:lnTo>
                  <a:lnTo>
                    <a:pt x="766406" y="2174801"/>
                  </a:lnTo>
                  <a:lnTo>
                    <a:pt x="778594" y="2153595"/>
                  </a:lnTo>
                  <a:lnTo>
                    <a:pt x="787457" y="2131100"/>
                  </a:lnTo>
                  <a:lnTo>
                    <a:pt x="808678" y="2087049"/>
                  </a:lnTo>
                  <a:lnTo>
                    <a:pt x="859181" y="1949064"/>
                  </a:lnTo>
                  <a:lnTo>
                    <a:pt x="859196" y="1949025"/>
                  </a:lnTo>
                  <a:lnTo>
                    <a:pt x="859206" y="1948986"/>
                  </a:lnTo>
                  <a:lnTo>
                    <a:pt x="896214" y="1805054"/>
                  </a:lnTo>
                  <a:lnTo>
                    <a:pt x="903737" y="1755761"/>
                  </a:lnTo>
                  <a:lnTo>
                    <a:pt x="909427" y="1731074"/>
                  </a:lnTo>
                  <a:lnTo>
                    <a:pt x="911316" y="1706102"/>
                  </a:lnTo>
                  <a:lnTo>
                    <a:pt x="918979" y="1655891"/>
                  </a:lnTo>
                  <a:lnTo>
                    <a:pt x="926733" y="1502330"/>
                  </a:lnTo>
                  <a:lnTo>
                    <a:pt x="926736" y="1502290"/>
                  </a:lnTo>
                  <a:lnTo>
                    <a:pt x="926733" y="1502251"/>
                  </a:lnTo>
                  <a:lnTo>
                    <a:pt x="918979" y="1348690"/>
                  </a:lnTo>
                  <a:lnTo>
                    <a:pt x="911316" y="1298478"/>
                  </a:lnTo>
                  <a:lnTo>
                    <a:pt x="909427" y="1273506"/>
                  </a:lnTo>
                  <a:lnTo>
                    <a:pt x="903737" y="1248819"/>
                  </a:lnTo>
                  <a:lnTo>
                    <a:pt x="896214" y="1199526"/>
                  </a:lnTo>
                  <a:lnTo>
                    <a:pt x="859205" y="1055594"/>
                  </a:lnTo>
                  <a:lnTo>
                    <a:pt x="859196" y="1055555"/>
                  </a:lnTo>
                  <a:lnTo>
                    <a:pt x="859182" y="1055519"/>
                  </a:lnTo>
                  <a:lnTo>
                    <a:pt x="808678" y="917531"/>
                  </a:lnTo>
                  <a:lnTo>
                    <a:pt x="787457" y="873479"/>
                  </a:lnTo>
                  <a:lnTo>
                    <a:pt x="778594" y="850985"/>
                  </a:lnTo>
                  <a:lnTo>
                    <a:pt x="766407" y="829781"/>
                  </a:lnTo>
                  <a:lnTo>
                    <a:pt x="745417" y="786209"/>
                  </a:lnTo>
                  <a:lnTo>
                    <a:pt x="670185" y="662374"/>
                  </a:lnTo>
                  <a:lnTo>
                    <a:pt x="670169" y="662346"/>
                  </a:lnTo>
                  <a:lnTo>
                    <a:pt x="670151" y="662323"/>
                  </a:lnTo>
                  <a:lnTo>
                    <a:pt x="583685" y="546694"/>
                  </a:lnTo>
                  <a:lnTo>
                    <a:pt x="551305" y="511066"/>
                  </a:lnTo>
                  <a:lnTo>
                    <a:pt x="536469" y="492185"/>
                  </a:lnTo>
                  <a:lnTo>
                    <a:pt x="519054" y="475582"/>
                  </a:lnTo>
                  <a:lnTo>
                    <a:pt x="486725" y="440011"/>
                  </a:lnTo>
                  <a:lnTo>
                    <a:pt x="380053" y="343061"/>
                  </a:lnTo>
                  <a:lnTo>
                    <a:pt x="380042" y="343051"/>
                  </a:lnTo>
                  <a:lnTo>
                    <a:pt x="380034" y="343045"/>
                  </a:lnTo>
                  <a:lnTo>
                    <a:pt x="264390" y="256568"/>
                  </a:lnTo>
                  <a:lnTo>
                    <a:pt x="223220" y="231557"/>
                  </a:lnTo>
                  <a:lnTo>
                    <a:pt x="203438" y="217492"/>
                  </a:lnTo>
                  <a:lnTo>
                    <a:pt x="182029" y="206532"/>
                  </a:lnTo>
                  <a:lnTo>
                    <a:pt x="140526" y="181318"/>
                  </a:lnTo>
                  <a:cubicBezTo>
                    <a:pt x="97953" y="158191"/>
                    <a:pt x="54137" y="137063"/>
                    <a:pt x="9204" y="118058"/>
                  </a:cubicBezTo>
                  <a:lnTo>
                    <a:pt x="6008" y="116888"/>
                  </a:lnTo>
                  <a:lnTo>
                    <a:pt x="0" y="114688"/>
                  </a:lnTo>
                  <a:lnTo>
                    <a:pt x="128818" y="67540"/>
                  </a:lnTo>
                  <a:cubicBezTo>
                    <a:pt x="269942" y="23646"/>
                    <a:pt x="419986" y="0"/>
                    <a:pt x="575553"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32"/>
            <p:cNvSpPr>
              <a:spLocks noChangeAspect="1"/>
            </p:cNvSpPr>
            <p:nvPr/>
          </p:nvSpPr>
          <p:spPr>
            <a:xfrm>
              <a:off x="5222676" y="2018014"/>
              <a:ext cx="3004580" cy="3004580"/>
            </a:xfrm>
            <a:custGeom>
              <a:avLst/>
              <a:gdLst>
                <a:gd name="connsiteX0" fmla="*/ 1502290 w 3004580"/>
                <a:gd name="connsiteY0" fmla="*/ 0 h 3004580"/>
                <a:gd name="connsiteX1" fmla="*/ 3004580 w 3004580"/>
                <a:gd name="connsiteY1" fmla="*/ 1502290 h 3004580"/>
                <a:gd name="connsiteX2" fmla="*/ 2937040 w 3004580"/>
                <a:gd name="connsiteY2" fmla="*/ 1949025 h 3004580"/>
                <a:gd name="connsiteX3" fmla="*/ 2892399 w 3004580"/>
                <a:gd name="connsiteY3" fmla="*/ 2070994 h 3004580"/>
                <a:gd name="connsiteX4" fmla="*/ 2886425 w 3004580"/>
                <a:gd name="connsiteY4" fmla="*/ 2054671 h 3004580"/>
                <a:gd name="connsiteX5" fmla="*/ 1502192 w 3004580"/>
                <a:gd name="connsiteY5" fmla="*/ 1137140 h 3004580"/>
                <a:gd name="connsiteX6" fmla="*/ 1055457 w 3004580"/>
                <a:gd name="connsiteY6" fmla="*/ 1204680 h 3004580"/>
                <a:gd name="connsiteX7" fmla="*/ 926639 w 3004580"/>
                <a:gd name="connsiteY7" fmla="*/ 1251828 h 3004580"/>
                <a:gd name="connsiteX8" fmla="*/ 935844 w 3004580"/>
                <a:gd name="connsiteY8" fmla="*/ 1255198 h 3004580"/>
                <a:gd name="connsiteX9" fmla="*/ 1853375 w 3004580"/>
                <a:gd name="connsiteY9" fmla="*/ 2639430 h 3004580"/>
                <a:gd name="connsiteX10" fmla="*/ 1836066 w 3004580"/>
                <a:gd name="connsiteY10" fmla="*/ 2868214 h 3004580"/>
                <a:gd name="connsiteX11" fmla="*/ 1816352 w 3004580"/>
                <a:gd name="connsiteY11" fmla="*/ 2971154 h 3004580"/>
                <a:gd name="connsiteX12" fmla="*/ 1805054 w 3004580"/>
                <a:gd name="connsiteY12" fmla="*/ 2974059 h 3004580"/>
                <a:gd name="connsiteX13" fmla="*/ 1502290 w 3004580"/>
                <a:gd name="connsiteY13" fmla="*/ 3004580 h 3004580"/>
                <a:gd name="connsiteX14" fmla="*/ 0 w 3004580"/>
                <a:gd name="connsiteY14" fmla="*/ 1502290 h 3004580"/>
                <a:gd name="connsiteX15" fmla="*/ 1502290 w 3004580"/>
                <a:gd name="connsiteY15"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4580" h="3004580">
                  <a:moveTo>
                    <a:pt x="1502290" y="0"/>
                  </a:moveTo>
                  <a:cubicBezTo>
                    <a:pt x="2331982" y="0"/>
                    <a:pt x="3004580" y="672598"/>
                    <a:pt x="3004580" y="1502290"/>
                  </a:cubicBezTo>
                  <a:cubicBezTo>
                    <a:pt x="3004580" y="1657857"/>
                    <a:pt x="2980934" y="1807902"/>
                    <a:pt x="2937040" y="1949025"/>
                  </a:cubicBezTo>
                  <a:lnTo>
                    <a:pt x="2892399" y="2070994"/>
                  </a:lnTo>
                  <a:lnTo>
                    <a:pt x="2886425" y="2054671"/>
                  </a:lnTo>
                  <a:cubicBezTo>
                    <a:pt x="2658365" y="1515477"/>
                    <a:pt x="2124461" y="1137140"/>
                    <a:pt x="1502192" y="1137140"/>
                  </a:cubicBezTo>
                  <a:cubicBezTo>
                    <a:pt x="1346625" y="1137140"/>
                    <a:pt x="1196581" y="1160786"/>
                    <a:pt x="1055457" y="1204680"/>
                  </a:cubicBezTo>
                  <a:lnTo>
                    <a:pt x="926639" y="1251828"/>
                  </a:lnTo>
                  <a:lnTo>
                    <a:pt x="935844" y="1255198"/>
                  </a:lnTo>
                  <a:cubicBezTo>
                    <a:pt x="1475039" y="1483258"/>
                    <a:pt x="1853375" y="2017161"/>
                    <a:pt x="1853375" y="2639430"/>
                  </a:cubicBezTo>
                  <a:cubicBezTo>
                    <a:pt x="1853375" y="2717214"/>
                    <a:pt x="1847464" y="2793617"/>
                    <a:pt x="1836066" y="2868214"/>
                  </a:cubicBezTo>
                  <a:lnTo>
                    <a:pt x="1816352" y="2971154"/>
                  </a:lnTo>
                  <a:lnTo>
                    <a:pt x="1805054" y="2974059"/>
                  </a:lnTo>
                  <a:cubicBezTo>
                    <a:pt x="1707259" y="2994071"/>
                    <a:pt x="1606002" y="3004580"/>
                    <a:pt x="1502290" y="3004580"/>
                  </a:cubicBezTo>
                  <a:cubicBezTo>
                    <a:pt x="672598" y="3004580"/>
                    <a:pt x="0" y="2331982"/>
                    <a:pt x="0" y="1502290"/>
                  </a:cubicBezTo>
                  <a:cubicBezTo>
                    <a:pt x="0" y="672598"/>
                    <a:pt x="672598" y="0"/>
                    <a:pt x="1502290"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a:spLocks noChangeAspect="1"/>
            </p:cNvSpPr>
            <p:nvPr/>
          </p:nvSpPr>
          <p:spPr>
            <a:xfrm>
              <a:off x="4886174" y="2844036"/>
              <a:ext cx="2543889" cy="2543889"/>
            </a:xfrm>
            <a:prstGeom prst="ellipse">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877391" y="3366547"/>
              <a:ext cx="532501" cy="512098"/>
              <a:chOff x="9791183" y="5224434"/>
              <a:chExt cx="645684" cy="620945"/>
            </a:xfrm>
            <a:solidFill>
              <a:srgbClr val="4C4B50"/>
            </a:solidFill>
            <a:effectLst/>
          </p:grpSpPr>
          <p:sp>
            <p:nvSpPr>
              <p:cNvPr id="23" name="Oval 131"/>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134"/>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5" name="文本框 24"/>
            <p:cNvSpPr txBox="1"/>
            <p:nvPr/>
          </p:nvSpPr>
          <p:spPr>
            <a:xfrm>
              <a:off x="5006092" y="4205052"/>
              <a:ext cx="2291589" cy="400110"/>
            </a:xfrm>
            <a:prstGeom prst="rect">
              <a:avLst/>
            </a:prstGeom>
            <a:noFill/>
            <a:effectLst/>
          </p:spPr>
          <p:txBody>
            <a:bodyPr wrap="none" rtlCol="0">
              <a:spAutoFit/>
            </a:bodyPr>
            <a:lstStyle/>
            <a:p>
              <a:r>
                <a:rPr lang="en-US" altLang="zh-CN" sz="2000" b="1" dirty="0" smtClean="0">
                  <a:solidFill>
                    <a:srgbClr val="4C4B50"/>
                  </a:solidFill>
                </a:rPr>
                <a:t>  </a:t>
              </a:r>
              <a:r>
                <a:rPr lang="en-US" altLang="zh-CN" sz="2000" b="1" dirty="0" err="1" smtClean="0">
                  <a:solidFill>
                    <a:srgbClr val="4C4B50"/>
                  </a:solidFill>
                </a:rPr>
                <a:t>Kerckhoff</a:t>
              </a:r>
              <a:r>
                <a:rPr lang="en-US" altLang="zh-CN" sz="2000" b="1" dirty="0" smtClean="0">
                  <a:solidFill>
                    <a:srgbClr val="4C4B50"/>
                  </a:solidFill>
                </a:rPr>
                <a:t> principle</a:t>
              </a:r>
              <a:endParaRPr lang="en-US" altLang="zh-CN" b="1" dirty="0" smtClean="0">
                <a:solidFill>
                  <a:srgbClr val="4B4B4B"/>
                </a:solidFill>
                <a:latin typeface="方正姚体" panose="02010601030101010101" pitchFamily="2" charset="-122"/>
                <a:ea typeface="方正姚体" panose="02010601030101010101" pitchFamily="2" charset="-122"/>
              </a:endParaRPr>
            </a:p>
          </p:txBody>
        </p:sp>
        <p:sp>
          <p:nvSpPr>
            <p:cNvPr id="26" name="文本框 25"/>
            <p:cNvSpPr txBox="1"/>
            <p:nvPr/>
          </p:nvSpPr>
          <p:spPr>
            <a:xfrm>
              <a:off x="4789661" y="5310400"/>
              <a:ext cx="710451"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04</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sp>
          <p:nvSpPr>
            <p:cNvPr id="27" name="文本框 26"/>
            <p:cNvSpPr txBox="1"/>
            <p:nvPr/>
          </p:nvSpPr>
          <p:spPr>
            <a:xfrm>
              <a:off x="7216639" y="4764072"/>
              <a:ext cx="710451"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03</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sp>
          <p:nvSpPr>
            <p:cNvPr id="29" name="文本框 28"/>
            <p:cNvSpPr txBox="1"/>
            <p:nvPr/>
          </p:nvSpPr>
          <p:spPr>
            <a:xfrm>
              <a:off x="6677934" y="2259261"/>
              <a:ext cx="732893" cy="584775"/>
            </a:xfrm>
            <a:prstGeom prst="rect">
              <a:avLst/>
            </a:prstGeom>
            <a:noFill/>
            <a:effectLst/>
          </p:spPr>
          <p:txBody>
            <a:bodyPr wrap="none" rtlCol="0">
              <a:spAutoFit/>
            </a:bodyPr>
            <a:lstStyle/>
            <a:p>
              <a:r>
                <a:rPr lang="en-US" altLang="zh-CN" sz="32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02</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sp>
          <p:nvSpPr>
            <p:cNvPr id="30" name="文本框 29"/>
            <p:cNvSpPr txBox="1"/>
            <p:nvPr/>
          </p:nvSpPr>
          <p:spPr>
            <a:xfrm>
              <a:off x="4183762" y="2935529"/>
              <a:ext cx="710451"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01</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grpSp>
      <p:sp>
        <p:nvSpPr>
          <p:cNvPr id="39" name="文本框 38"/>
          <p:cNvSpPr txBox="1"/>
          <p:nvPr/>
        </p:nvSpPr>
        <p:spPr>
          <a:xfrm>
            <a:off x="982841" y="2470465"/>
            <a:ext cx="2877711" cy="769441"/>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算法是公开</a:t>
            </a:r>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的，只有</a:t>
            </a:r>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密钥是保密的</a:t>
            </a:r>
            <a:endPar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60450" y="5060759"/>
            <a:ext cx="3057247" cy="1200329"/>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公开算法使得加密算法升级方便</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400" b="1" dirty="0" smtClean="0">
                <a:gradFill>
                  <a:gsLst>
                    <a:gs pos="0">
                      <a:srgbClr val="FDFA75"/>
                    </a:gs>
                    <a:gs pos="100000">
                      <a:srgbClr val="D79E11"/>
                    </a:gs>
                  </a:gsLst>
                  <a:lin ang="2700000" scaled="1"/>
                </a:gradFill>
                <a:ea typeface="方正兰亭超细黑简体" panose="02000000000000000000"/>
              </a:rPr>
              <a:t>不要自己设计加密算法，不要自己</a:t>
            </a:r>
            <a:endParaRPr lang="en-US" altLang="zh-CN" sz="1400" b="1" dirty="0" smtClean="0">
              <a:gradFill>
                <a:gsLst>
                  <a:gs pos="0">
                    <a:srgbClr val="FDFA75"/>
                  </a:gs>
                  <a:gs pos="100000">
                    <a:srgbClr val="D79E11"/>
                  </a:gs>
                </a:gsLst>
                <a:lin ang="2700000" scaled="1"/>
              </a:gradFill>
              <a:ea typeface="方正兰亭超细黑简体" panose="02000000000000000000"/>
            </a:endParaRPr>
          </a:p>
          <a:p>
            <a:r>
              <a:rPr lang="zh-CN" altLang="en-US" sz="1400" b="1" dirty="0" smtClean="0">
                <a:gradFill>
                  <a:gsLst>
                    <a:gs pos="0">
                      <a:srgbClr val="FDFA75"/>
                    </a:gs>
                    <a:gs pos="100000">
                      <a:srgbClr val="D79E11"/>
                    </a:gs>
                  </a:gsLst>
                  <a:lin ang="2700000" scaled="1"/>
                </a:gradFill>
                <a:ea typeface="方正兰亭超细黑简体" panose="02000000000000000000"/>
              </a:rPr>
              <a:t>实现加密算法，统统留给专业人员！</a:t>
            </a:r>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890931" y="2442329"/>
            <a:ext cx="3057247" cy="553998"/>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保密密钥相对简单，而保密算法较难</a:t>
            </a:r>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484012" y="5033401"/>
            <a:ext cx="3775393" cy="98488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公开的密码算法可接受公众检测，可信度高</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400" b="1" dirty="0" smtClean="0">
                <a:gradFill>
                  <a:gsLst>
                    <a:gs pos="0">
                      <a:srgbClr val="FDFA75"/>
                    </a:gs>
                    <a:gs pos="100000">
                      <a:srgbClr val="D79E11"/>
                    </a:gs>
                  </a:gsLst>
                  <a:lin ang="2700000" scaled="1"/>
                </a:gradFill>
                <a:ea typeface="方正兰亭超细黑简体" panose="02000000000000000000"/>
              </a:rPr>
              <a:t>不要用任何人或组织提供的非公开密码算法！</a:t>
            </a:r>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166606" y="1280191"/>
            <a:ext cx="3864780" cy="584775"/>
          </a:xfrm>
          <a:prstGeom prst="rect">
            <a:avLst/>
          </a:prstGeom>
          <a:noFill/>
          <a:effectLst/>
        </p:spPr>
        <p:txBody>
          <a:bodyPr wrap="square" rtlCol="0">
            <a:spAutoFit/>
          </a:bodyPr>
          <a:lstStyle/>
          <a:p>
            <a:r>
              <a:rPr lang="zh-CN" altLang="en-US" sz="32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公开算法，保密密钥</a:t>
            </a:r>
            <a:endParaRPr lang="en-US" altLang="zh-CN" sz="32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tretch>
            <a:fillRect/>
          </a:stretch>
        </p:blipFill>
        <p:spPr>
          <a:xfrm>
            <a:off x="0" y="0"/>
            <a:ext cx="12214104" cy="6882067"/>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a:spLocks noChangeAspect="1"/>
          </p:cNvSpPr>
          <p:nvPr/>
        </p:nvSpPr>
        <p:spPr>
          <a:xfrm>
            <a:off x="-14068" y="-12959"/>
            <a:ext cx="6102008" cy="4143595"/>
          </a:xfrm>
          <a:custGeom>
            <a:avLst/>
            <a:gdLst>
              <a:gd name="connsiteX0" fmla="*/ 0 w 6102008"/>
              <a:gd name="connsiteY0" fmla="*/ 0 h 4143595"/>
              <a:gd name="connsiteX1" fmla="*/ 5954466 w 6102008"/>
              <a:gd name="connsiteY1" fmla="*/ 0 h 4143595"/>
              <a:gd name="connsiteX2" fmla="*/ 5958833 w 6102008"/>
              <a:gd name="connsiteY2" fmla="*/ 11932 h 4143595"/>
              <a:gd name="connsiteX3" fmla="*/ 6102008 w 6102008"/>
              <a:gd name="connsiteY3" fmla="*/ 958948 h 4143595"/>
              <a:gd name="connsiteX4" fmla="*/ 2917361 w 6102008"/>
              <a:gd name="connsiteY4" fmla="*/ 4143595 h 4143595"/>
              <a:gd name="connsiteX5" fmla="*/ 117084 w 6102008"/>
              <a:gd name="connsiteY5" fmla="*/ 2476940 h 4143595"/>
              <a:gd name="connsiteX6" fmla="*/ 0 w 6102008"/>
              <a:gd name="connsiteY6" fmla="*/ 2233889 h 414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2008" h="4143595">
                <a:moveTo>
                  <a:pt x="0" y="0"/>
                </a:moveTo>
                <a:lnTo>
                  <a:pt x="5954466" y="0"/>
                </a:lnTo>
                <a:lnTo>
                  <a:pt x="5958833" y="11932"/>
                </a:lnTo>
                <a:cubicBezTo>
                  <a:pt x="6051882" y="311094"/>
                  <a:pt x="6102008" y="629167"/>
                  <a:pt x="6102008" y="958948"/>
                </a:cubicBezTo>
                <a:cubicBezTo>
                  <a:pt x="6102008" y="2717780"/>
                  <a:pt x="4676193" y="4143595"/>
                  <a:pt x="2917361" y="4143595"/>
                </a:cubicBezTo>
                <a:cubicBezTo>
                  <a:pt x="1708164" y="4143595"/>
                  <a:pt x="656370" y="3469675"/>
                  <a:pt x="117084" y="2476940"/>
                </a:cubicBezTo>
                <a:lnTo>
                  <a:pt x="0" y="2233889"/>
                </a:lnTo>
                <a:close/>
              </a:path>
            </a:pathLst>
          </a:custGeom>
          <a:noFill/>
          <a:ln w="9525">
            <a:gradFill>
              <a:gsLst>
                <a:gs pos="0">
                  <a:srgbClr val="FBF670"/>
                </a:gs>
                <a:gs pos="100000">
                  <a:srgbClr val="DEAE22"/>
                </a:gs>
              </a:gsLst>
              <a:lin ang="72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a:spLocks noChangeAspect="1"/>
          </p:cNvSpPr>
          <p:nvPr/>
        </p:nvSpPr>
        <p:spPr>
          <a:xfrm>
            <a:off x="3925912" y="1298339"/>
            <a:ext cx="6484179" cy="6484179"/>
          </a:xfrm>
          <a:prstGeom prst="ellipse">
            <a:avLst/>
          </a:prstGeom>
          <a:noFill/>
          <a:ln w="9525">
            <a:gradFill>
              <a:gsLst>
                <a:gs pos="0">
                  <a:srgbClr val="FBF670">
                    <a:alpha val="80000"/>
                  </a:srgbClr>
                </a:gs>
                <a:gs pos="100000">
                  <a:srgbClr val="DEAE22">
                    <a:alpha val="80000"/>
                  </a:srgbClr>
                </a:gs>
              </a:gsLst>
              <a:lin ang="7200000" scaled="0"/>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715065" y="-558596"/>
            <a:ext cx="0" cy="23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2554276" y="1784252"/>
            <a:ext cx="349715" cy="349715"/>
            <a:chOff x="2554276" y="1784252"/>
            <a:chExt cx="349715" cy="349715"/>
          </a:xfrm>
        </p:grpSpPr>
        <p:sp>
          <p:nvSpPr>
            <p:cNvPr id="25" name="椭圆 24"/>
            <p:cNvSpPr/>
            <p:nvPr/>
          </p:nvSpPr>
          <p:spPr>
            <a:xfrm>
              <a:off x="2554276" y="1784252"/>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a:off x="2639133" y="1869109"/>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770967" y="2431079"/>
            <a:ext cx="3425938" cy="584775"/>
          </a:xfrm>
          <a:prstGeom prst="rect">
            <a:avLst/>
          </a:prstGeom>
          <a:noFill/>
          <a:effectLst/>
        </p:spPr>
        <p:txBody>
          <a:bodyPr wrap="none" rtlCol="0">
            <a:spAutoFit/>
          </a:bodyPr>
          <a:lstStyle/>
          <a:p>
            <a:r>
              <a:rPr lang="en-US" altLang="zh-CN" sz="2000" b="1" dirty="0" smtClean="0">
                <a:solidFill>
                  <a:srgbClr val="0DEFFA"/>
                </a:solidFill>
                <a:latin typeface="方正姚体" panose="02010601030101010101" pitchFamily="2" charset="-122"/>
                <a:ea typeface="方正姚体" panose="02010601030101010101" pitchFamily="2" charset="-122"/>
              </a:rPr>
              <a:t>         </a:t>
            </a:r>
            <a:r>
              <a:rPr lang="en-US" altLang="zh-CN" sz="32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CONCENTS</a:t>
            </a:r>
            <a:endParaRPr lang="zh-CN" altLang="en-US"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34" name="文本框 33"/>
          <p:cNvSpPr txBox="1"/>
          <p:nvPr/>
        </p:nvSpPr>
        <p:spPr>
          <a:xfrm>
            <a:off x="6774092" y="3114330"/>
            <a:ext cx="1723549" cy="461665"/>
          </a:xfrm>
          <a:prstGeom prst="rect">
            <a:avLst/>
          </a:prstGeom>
          <a:noFill/>
        </p:spPr>
        <p:txBody>
          <a:bodyPr wrap="none" rtlCol="0">
            <a:spAutoFit/>
          </a:bodyPr>
          <a:lstStyle/>
          <a:p>
            <a:r>
              <a:rPr lang="zh-CN" altLang="en-US" sz="2400"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密码学简介</a:t>
            </a:r>
            <a:endParaRPr lang="zh-CN" altLang="en-US" sz="2400"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35" name="文本框 34"/>
          <p:cNvSpPr txBox="1"/>
          <p:nvPr/>
        </p:nvSpPr>
        <p:spPr>
          <a:xfrm>
            <a:off x="6760950" y="4820624"/>
            <a:ext cx="1415772" cy="461665"/>
          </a:xfrm>
          <a:prstGeom prst="rect">
            <a:avLst/>
          </a:prstGeom>
          <a:noFill/>
        </p:spPr>
        <p:txBody>
          <a:bodyPr wrap="none" rtlCol="0">
            <a:spAutoFit/>
          </a:bodyPr>
          <a:lstStyle/>
          <a:p>
            <a:r>
              <a:rPr lang="zh-CN" altLang="en-US" sz="2400"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量子计算</a:t>
            </a:r>
            <a:endParaRPr lang="zh-CN" altLang="en-US" sz="2400"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36" name="文本框 35"/>
          <p:cNvSpPr txBox="1"/>
          <p:nvPr/>
        </p:nvSpPr>
        <p:spPr>
          <a:xfrm>
            <a:off x="6740345" y="3967477"/>
            <a:ext cx="1723549" cy="461665"/>
          </a:xfrm>
          <a:prstGeom prst="rect">
            <a:avLst/>
          </a:prstGeom>
          <a:noFill/>
        </p:spPr>
        <p:txBody>
          <a:bodyPr wrap="none" rtlCol="0">
            <a:spAutoFit/>
          </a:bodyPr>
          <a:lstStyle/>
          <a:p>
            <a:r>
              <a:rPr lang="zh-CN" altLang="en-US" sz="2400"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现代密码学</a:t>
            </a:r>
            <a:endParaRPr lang="zh-CN" altLang="en-US" sz="2400"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37" name="文本框 36"/>
          <p:cNvSpPr txBox="1"/>
          <p:nvPr/>
        </p:nvSpPr>
        <p:spPr>
          <a:xfrm>
            <a:off x="6740605" y="5629941"/>
            <a:ext cx="3262432" cy="461665"/>
          </a:xfrm>
          <a:prstGeom prst="rect">
            <a:avLst/>
          </a:prstGeom>
          <a:noFill/>
        </p:spPr>
        <p:txBody>
          <a:bodyPr wrap="none" rtlCol="0">
            <a:spAutoFit/>
          </a:bodyPr>
          <a:lstStyle/>
          <a:p>
            <a:r>
              <a:rPr lang="zh-CN" altLang="en-US" sz="2400"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量子计算与现代密码学</a:t>
            </a:r>
            <a:endParaRPr lang="zh-CN" altLang="en-US" sz="2400"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38" name="椭圆 37"/>
          <p:cNvSpPr>
            <a:spLocks noChangeAspect="1"/>
          </p:cNvSpPr>
          <p:nvPr/>
        </p:nvSpPr>
        <p:spPr>
          <a:xfrm>
            <a:off x="6341016" y="3224385"/>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a:spLocks noChangeAspect="1"/>
          </p:cNvSpPr>
          <p:nvPr/>
        </p:nvSpPr>
        <p:spPr>
          <a:xfrm>
            <a:off x="6341016" y="4040636"/>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6341016" y="4859384"/>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a:spLocks noChangeAspect="1"/>
          </p:cNvSpPr>
          <p:nvPr/>
        </p:nvSpPr>
        <p:spPr>
          <a:xfrm>
            <a:off x="6341016" y="567813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1" presetClass="entr" presetSubtype="1"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heel(1)">
                                      <p:cBhvr>
                                        <p:cTn id="16" dur="2000"/>
                                        <p:tgtEl>
                                          <p:spTgt spid="19"/>
                                        </p:tgtEl>
                                      </p:cBhvr>
                                    </p:animEffect>
                                  </p:childTnLst>
                                </p:cTn>
                              </p:par>
                            </p:childTnLst>
                          </p:cTn>
                        </p:par>
                        <p:par>
                          <p:cTn id="17" fill="hold">
                            <p:stCondLst>
                              <p:cond delay="3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childTnLst>
                          </p:cTn>
                        </p:par>
                        <p:par>
                          <p:cTn id="21" fill="hold">
                            <p:stCondLst>
                              <p:cond delay="3500"/>
                            </p:stCondLst>
                            <p:childTnLst>
                              <p:par>
                                <p:cTn id="22" presetID="21" presetClass="entr" presetSubtype="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heel(1)">
                                      <p:cBhvr>
                                        <p:cTn id="24" dur="2000"/>
                                        <p:tgtEl>
                                          <p:spTgt spid="14"/>
                                        </p:tgtEl>
                                      </p:cBhvr>
                                    </p:animEffect>
                                  </p:childTnLst>
                                </p:cTn>
                              </p:par>
                            </p:childTnLst>
                          </p:cTn>
                        </p:par>
                        <p:par>
                          <p:cTn id="25" fill="hold">
                            <p:stCondLst>
                              <p:cond delay="5500"/>
                            </p:stCondLst>
                            <p:childTnLst>
                              <p:par>
                                <p:cTn id="26" presetID="2" presetClass="entr" presetSubtype="8"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500" fill="hold"/>
                                        <p:tgtEl>
                                          <p:spTgt spid="38"/>
                                        </p:tgtEl>
                                        <p:attrNameLst>
                                          <p:attrName>ppt_x</p:attrName>
                                        </p:attrNameLst>
                                      </p:cBhvr>
                                      <p:tavLst>
                                        <p:tav tm="0">
                                          <p:val>
                                            <p:strVal val="0-#ppt_w/2"/>
                                          </p:val>
                                        </p:tav>
                                        <p:tav tm="100000">
                                          <p:val>
                                            <p:strVal val="#ppt_x"/>
                                          </p:val>
                                        </p:tav>
                                      </p:tavLst>
                                    </p:anim>
                                    <p:anim calcmode="lin" valueType="num">
                                      <p:cBhvr additive="base">
                                        <p:cTn id="29" dur="500" fill="hold"/>
                                        <p:tgtEl>
                                          <p:spTgt spid="38"/>
                                        </p:tgtEl>
                                        <p:attrNameLst>
                                          <p:attrName>ppt_y</p:attrName>
                                        </p:attrNameLst>
                                      </p:cBhvr>
                                      <p:tavLst>
                                        <p:tav tm="0">
                                          <p:val>
                                            <p:strVal val="#ppt_y"/>
                                          </p:val>
                                        </p:tav>
                                        <p:tav tm="100000">
                                          <p:val>
                                            <p:strVal val="#ppt_y"/>
                                          </p:val>
                                        </p:tav>
                                      </p:tavLst>
                                    </p:anim>
                                  </p:childTnLst>
                                </p:cTn>
                              </p:par>
                            </p:childTnLst>
                          </p:cTn>
                        </p:par>
                        <p:par>
                          <p:cTn id="30" fill="hold">
                            <p:stCondLst>
                              <p:cond delay="6000"/>
                            </p:stCondLst>
                            <p:childTnLst>
                              <p:par>
                                <p:cTn id="31" presetID="2" presetClass="entr" presetSubtype="2"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1+#ppt_w/2"/>
                                          </p:val>
                                        </p:tav>
                                        <p:tav tm="100000">
                                          <p:val>
                                            <p:strVal val="#ppt_x"/>
                                          </p:val>
                                        </p:tav>
                                      </p:tavLst>
                                    </p:anim>
                                    <p:anim calcmode="lin" valueType="num">
                                      <p:cBhvr additive="base">
                                        <p:cTn id="34" dur="500" fill="hold"/>
                                        <p:tgtEl>
                                          <p:spTgt spid="34"/>
                                        </p:tgtEl>
                                        <p:attrNameLst>
                                          <p:attrName>ppt_y</p:attrName>
                                        </p:attrNameLst>
                                      </p:cBhvr>
                                      <p:tavLst>
                                        <p:tav tm="0">
                                          <p:val>
                                            <p:strVal val="#ppt_y"/>
                                          </p:val>
                                        </p:tav>
                                        <p:tav tm="100000">
                                          <p:val>
                                            <p:strVal val="#ppt_y"/>
                                          </p:val>
                                        </p:tav>
                                      </p:tavLst>
                                    </p:anim>
                                  </p:childTnLst>
                                </p:cTn>
                              </p:par>
                            </p:childTnLst>
                          </p:cTn>
                        </p:par>
                        <p:par>
                          <p:cTn id="35" fill="hold">
                            <p:stCondLst>
                              <p:cond delay="6500"/>
                            </p:stCondLst>
                            <p:childTnLst>
                              <p:par>
                                <p:cTn id="36" presetID="2" presetClass="entr" presetSubtype="8"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500" fill="hold"/>
                                        <p:tgtEl>
                                          <p:spTgt spid="39"/>
                                        </p:tgtEl>
                                        <p:attrNameLst>
                                          <p:attrName>ppt_x</p:attrName>
                                        </p:attrNameLst>
                                      </p:cBhvr>
                                      <p:tavLst>
                                        <p:tav tm="0">
                                          <p:val>
                                            <p:strVal val="0-#ppt_w/2"/>
                                          </p:val>
                                        </p:tav>
                                        <p:tav tm="100000">
                                          <p:val>
                                            <p:strVal val="#ppt_x"/>
                                          </p:val>
                                        </p:tav>
                                      </p:tavLst>
                                    </p:anim>
                                    <p:anim calcmode="lin" valueType="num">
                                      <p:cBhvr additive="base">
                                        <p:cTn id="39" dur="500" fill="hold"/>
                                        <p:tgtEl>
                                          <p:spTgt spid="39"/>
                                        </p:tgtEl>
                                        <p:attrNameLst>
                                          <p:attrName>ppt_y</p:attrName>
                                        </p:attrNameLst>
                                      </p:cBhvr>
                                      <p:tavLst>
                                        <p:tav tm="0">
                                          <p:val>
                                            <p:strVal val="#ppt_y"/>
                                          </p:val>
                                        </p:tav>
                                        <p:tav tm="100000">
                                          <p:val>
                                            <p:strVal val="#ppt_y"/>
                                          </p:val>
                                        </p:tav>
                                      </p:tavLst>
                                    </p:anim>
                                  </p:childTnLst>
                                </p:cTn>
                              </p:par>
                            </p:childTnLst>
                          </p:cTn>
                        </p:par>
                        <p:par>
                          <p:cTn id="40" fill="hold">
                            <p:stCondLst>
                              <p:cond delay="7000"/>
                            </p:stCondLst>
                            <p:childTnLst>
                              <p:par>
                                <p:cTn id="41" presetID="2" presetClass="entr" presetSubtype="2"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1+#ppt_w/2"/>
                                          </p:val>
                                        </p:tav>
                                        <p:tav tm="100000">
                                          <p:val>
                                            <p:strVal val="#ppt_x"/>
                                          </p:val>
                                        </p:tav>
                                      </p:tavLst>
                                    </p:anim>
                                    <p:anim calcmode="lin" valueType="num">
                                      <p:cBhvr additive="base">
                                        <p:cTn id="44" dur="500" fill="hold"/>
                                        <p:tgtEl>
                                          <p:spTgt spid="36"/>
                                        </p:tgtEl>
                                        <p:attrNameLst>
                                          <p:attrName>ppt_y</p:attrName>
                                        </p:attrNameLst>
                                      </p:cBhvr>
                                      <p:tavLst>
                                        <p:tav tm="0">
                                          <p:val>
                                            <p:strVal val="#ppt_y"/>
                                          </p:val>
                                        </p:tav>
                                        <p:tav tm="100000">
                                          <p:val>
                                            <p:strVal val="#ppt_y"/>
                                          </p:val>
                                        </p:tav>
                                      </p:tavLst>
                                    </p:anim>
                                  </p:childTnLst>
                                </p:cTn>
                              </p:par>
                            </p:childTnLst>
                          </p:cTn>
                        </p:par>
                        <p:par>
                          <p:cTn id="45" fill="hold">
                            <p:stCondLst>
                              <p:cond delay="7500"/>
                            </p:stCondLst>
                            <p:childTnLst>
                              <p:par>
                                <p:cTn id="46" presetID="2" presetClass="entr" presetSubtype="8"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 calcmode="lin" valueType="num">
                                      <p:cBhvr additive="base">
                                        <p:cTn id="48" dur="500" fill="hold"/>
                                        <p:tgtEl>
                                          <p:spTgt spid="40"/>
                                        </p:tgtEl>
                                        <p:attrNameLst>
                                          <p:attrName>ppt_x</p:attrName>
                                        </p:attrNameLst>
                                      </p:cBhvr>
                                      <p:tavLst>
                                        <p:tav tm="0">
                                          <p:val>
                                            <p:strVal val="0-#ppt_w/2"/>
                                          </p:val>
                                        </p:tav>
                                        <p:tav tm="100000">
                                          <p:val>
                                            <p:strVal val="#ppt_x"/>
                                          </p:val>
                                        </p:tav>
                                      </p:tavLst>
                                    </p:anim>
                                    <p:anim calcmode="lin" valueType="num">
                                      <p:cBhvr additive="base">
                                        <p:cTn id="49" dur="500" fill="hold"/>
                                        <p:tgtEl>
                                          <p:spTgt spid="40"/>
                                        </p:tgtEl>
                                        <p:attrNameLst>
                                          <p:attrName>ppt_y</p:attrName>
                                        </p:attrNameLst>
                                      </p:cBhvr>
                                      <p:tavLst>
                                        <p:tav tm="0">
                                          <p:val>
                                            <p:strVal val="#ppt_y"/>
                                          </p:val>
                                        </p:tav>
                                        <p:tav tm="100000">
                                          <p:val>
                                            <p:strVal val="#ppt_y"/>
                                          </p:val>
                                        </p:tav>
                                      </p:tavLst>
                                    </p:anim>
                                  </p:childTnLst>
                                </p:cTn>
                              </p:par>
                            </p:childTnLst>
                          </p:cTn>
                        </p:par>
                        <p:par>
                          <p:cTn id="50" fill="hold">
                            <p:stCondLst>
                              <p:cond delay="8000"/>
                            </p:stCondLst>
                            <p:childTnLst>
                              <p:par>
                                <p:cTn id="51" presetID="2" presetClass="entr" presetSubtype="2"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childTnLst>
                          </p:cTn>
                        </p:par>
                        <p:par>
                          <p:cTn id="55" fill="hold">
                            <p:stCondLst>
                              <p:cond delay="8500"/>
                            </p:stCondLst>
                            <p:childTnLst>
                              <p:par>
                                <p:cTn id="56" presetID="2" presetClass="entr" presetSubtype="8"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additive="base">
                                        <p:cTn id="58" dur="500" fill="hold"/>
                                        <p:tgtEl>
                                          <p:spTgt spid="41"/>
                                        </p:tgtEl>
                                        <p:attrNameLst>
                                          <p:attrName>ppt_x</p:attrName>
                                        </p:attrNameLst>
                                      </p:cBhvr>
                                      <p:tavLst>
                                        <p:tav tm="0">
                                          <p:val>
                                            <p:strVal val="0-#ppt_w/2"/>
                                          </p:val>
                                        </p:tav>
                                        <p:tav tm="100000">
                                          <p:val>
                                            <p:strVal val="#ppt_x"/>
                                          </p:val>
                                        </p:tav>
                                      </p:tavLst>
                                    </p:anim>
                                    <p:anim calcmode="lin" valueType="num">
                                      <p:cBhvr additive="base">
                                        <p:cTn id="59" dur="500" fill="hold"/>
                                        <p:tgtEl>
                                          <p:spTgt spid="41"/>
                                        </p:tgtEl>
                                        <p:attrNameLst>
                                          <p:attrName>ppt_y</p:attrName>
                                        </p:attrNameLst>
                                      </p:cBhvr>
                                      <p:tavLst>
                                        <p:tav tm="0">
                                          <p:val>
                                            <p:strVal val="#ppt_y"/>
                                          </p:val>
                                        </p:tav>
                                        <p:tav tm="100000">
                                          <p:val>
                                            <p:strVal val="#ppt_y"/>
                                          </p:val>
                                        </p:tav>
                                      </p:tavLst>
                                    </p:anim>
                                  </p:childTnLst>
                                </p:cTn>
                              </p:par>
                            </p:childTnLst>
                          </p:cTn>
                        </p:par>
                        <p:par>
                          <p:cTn id="60" fill="hold">
                            <p:stCondLst>
                              <p:cond delay="9000"/>
                            </p:stCondLst>
                            <p:childTnLst>
                              <p:par>
                                <p:cTn id="61" presetID="2" presetClass="entr" presetSubtype="2" fill="hold" grpId="0" nodeType="afterEffect">
                                  <p:stCondLst>
                                    <p:cond delay="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1+#ppt_w/2"/>
                                          </p:val>
                                        </p:tav>
                                        <p:tav tm="100000">
                                          <p:val>
                                            <p:strVal val="#ppt_x"/>
                                          </p:val>
                                        </p:tav>
                                      </p:tavLst>
                                    </p:anim>
                                    <p:anim calcmode="lin" valueType="num">
                                      <p:cBhvr additive="base">
                                        <p:cTn id="64"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animBg="1"/>
      <p:bldP spid="33" grpId="0"/>
      <p:bldP spid="34" grpId="0"/>
      <p:bldP spid="35" grpId="0"/>
      <p:bldP spid="36" grpId="0"/>
      <p:bldP spid="37" grpId="0"/>
      <p:bldP spid="38" grpId="0" animBg="1"/>
      <p:bldP spid="39" grpId="0" animBg="1"/>
      <p:bldP spid="40" grpId="0" animBg="1"/>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基于困难性假设的密码算法证明</a:t>
            </a:r>
            <a:endParaRPr lang="zh-CN" altLang="en-US" dirty="0"/>
          </a:p>
        </p:txBody>
      </p:sp>
      <p:sp>
        <p:nvSpPr>
          <p:cNvPr id="3" name="内容占位符 2"/>
          <p:cNvSpPr>
            <a:spLocks noGrp="1"/>
          </p:cNvSpPr>
          <p:nvPr>
            <p:ph idx="1"/>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不同计算任务难度不同</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有些计算比较容易：比如加、减、乘、除</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另外</a:t>
            </a: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一些计算比较困难：比如开方运算、对数运算</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如何衡量计算的难度：计算复杂度</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(computational complexity)</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计算复杂度：</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依照问题的内在困难性对不同问题进行分类</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不依赖解决问题的算法</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即考虑问题在最好的算法下所需的资源</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通常是关于问题规模</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一般为问题输入的长度</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的函数</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多项式时间复杂度是一个重要的坎</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单向函数</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(one-way function)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276726" y="1609056"/>
                <a:ext cx="4981074" cy="4973777"/>
              </a:xfrm>
            </p:spPr>
            <p:txBody>
              <a:bodyPr>
                <a:normAutofit lnSpcReduction="10000"/>
              </a:bodyPr>
              <a:lstStyle/>
              <a:p>
                <a:r>
                  <a:rPr lang="zh-CN" altLang="en-US"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单向函数 </a:t>
                </a:r>
                <a14:m>
                  <m:oMath xmlns:m="http://schemas.openxmlformats.org/officeDocument/2006/math">
                    <m:r>
                      <a:rPr lang="en-US" altLang="zh-CN" sz="2000"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sz="2000"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2000"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𝑫</m:t>
                    </m:r>
                    <m:r>
                      <a:rPr lang="en-US" altLang="zh-CN" sz="2000"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2000"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oMath>
                </a14:m>
                <a:endParaRPr lang="en-US" altLang="zh-CN"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对每个输入 </a:t>
                </a:r>
                <a14:m>
                  <m:oMath xmlns:m="http://schemas.openxmlformats.org/officeDocument/2006/math">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𝑫</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a:t>
                </a:r>
                <a14:m>
                  <m:oMath xmlns:m="http://schemas.openxmlformats.org/officeDocument/2006/math">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是容易的</a:t>
                </a:r>
                <a:endPar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对随机选取的 </a:t>
                </a:r>
                <a14:m>
                  <m:oMath xmlns:m="http://schemas.openxmlformats.org/officeDocument/2006/math">
                    <m:r>
                      <a:rPr lang="en-US" altLang="zh-CN" sz="1800" b="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𝐲</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a:t>
                </a:r>
                <a14:m>
                  <m:oMath xmlns:m="http://schemas.openxmlformats.org/officeDocument/2006/math">
                    <m:sSup>
                      <m:sSupPr>
                        <m:ctrlP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e>
                      <m:sup>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p>
                    </m:sSup>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是困难</a:t>
                </a:r>
                <a:r>
                  <a:rPr lang="zh-CN" altLang="en-US"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a:t>
                </a:r>
                <a:endParaRPr lang="en-US" altLang="zh-CN"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r>
                  <a:rPr lang="zh-CN" altLang="en-US"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陷门单向函数</a:t>
                </a:r>
                <a:r>
                  <a:rPr lang="en-US" altLang="zh-CN"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(trapdoor one-way function) </a:t>
                </a:r>
                <a14:m>
                  <m:oMath xmlns:m="http://schemas.openxmlformats.org/officeDocument/2006/math">
                    <m:r>
                      <a:rPr lang="en-US" altLang="zh-CN" sz="20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sz="20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20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𝑫</m:t>
                    </m:r>
                    <m:r>
                      <a:rPr lang="en-US" altLang="zh-CN" sz="20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20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oMath>
                </a14:m>
                <a:endParaRPr lang="en-US" altLang="zh-CN"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可以为每个函数</a:t>
                </a:r>
                <a14:m>
                  <m:oMath xmlns:m="http://schemas.openxmlformats.org/officeDocument/2006/math">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构造一个陷门</a:t>
                </a:r>
                <a14:m>
                  <m:oMath xmlns:m="http://schemas.openxmlformats.org/officeDocument/2006/math">
                    <m:r>
                      <a:rPr lang="en-US" altLang="zh-CN" sz="1800"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𝒕</m:t>
                    </m:r>
                  </m:oMath>
                </a14:m>
                <a:endParaRPr lang="en-US" altLang="zh-CN"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对每个输入 </a:t>
                </a:r>
                <a14:m>
                  <m:oMath xmlns:m="http://schemas.openxmlformats.org/officeDocument/2006/math">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𝑫</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a:t>
                </a:r>
                <a14:m>
                  <m:oMath xmlns:m="http://schemas.openxmlformats.org/officeDocument/2006/math">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是容易的</a:t>
                </a:r>
                <a:endPar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对随机选取的</a:t>
                </a:r>
                <a14:m>
                  <m:oMath xmlns:m="http://schemas.openxmlformats.org/officeDocument/2006/math">
                    <m:r>
                      <a:rPr lang="en-US" altLang="zh-CN" sz="1800" b="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𝐲</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a:t>
                </a:r>
                <a14:m>
                  <m:oMath xmlns:m="http://schemas.openxmlformats.org/officeDocument/2006/math">
                    <m:sSup>
                      <m:sSupPr>
                        <m:ctrlP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e>
                      <m:sup>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p>
                    </m:sSup>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是困难的；但若已知陷门</a:t>
                </a:r>
                <a14:m>
                  <m:oMath xmlns:m="http://schemas.openxmlformats.org/officeDocument/2006/math">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𝒕</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，则计算</a:t>
                </a:r>
                <a14:m>
                  <m:oMath xmlns:m="http://schemas.openxmlformats.org/officeDocument/2006/math">
                    <m:sSup>
                      <m:sSupPr>
                        <m:ctrlP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e>
                      <m:sup>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p>
                    </m:sSup>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𝒕</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r>
                      <a:rPr lang="en-US" altLang="zh-CN" sz="1800"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是容易的</a:t>
                </a:r>
                <a:endPar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离散对数问题和整数分解问题是</a:t>
                </a:r>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陷门</a:t>
                </a:r>
                <a:r>
                  <a:rPr lang="zh-CN" altLang="en-US"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单向函数</a:t>
                </a:r>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的一个例子：</a:t>
                </a:r>
                <a:endPar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marL="457200" lvl="1" indent="0">
                  <a:buNone/>
                </a:pPr>
                <a:r>
                  <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3 x 5 = 15  easy</a:t>
                </a:r>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marL="457200" lvl="1" indent="0">
                  <a:buNone/>
                </a:pPr>
                <a:r>
                  <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15 = </a:t>
                </a:r>
                <a:r>
                  <a:rPr lang="zh-CN" altLang="en-US"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x</a:t>
                </a:r>
                <a:r>
                  <a:rPr lang="en-US" altLang="zh-CN"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 </a:t>
                </a:r>
                <a:r>
                  <a:rPr lang="zh-CN" altLang="en-US"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en-US" altLang="zh-CN" sz="1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killing me</a:t>
                </a:r>
                <a:r>
                  <a:rPr lang="zh-CN" altLang="en-US"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r>
                  <a:rPr lang="zh-CN" altLang="en-US"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单向函数存在吗？</a:t>
                </a:r>
                <a:endParaRPr lang="en-US" altLang="zh-CN" sz="20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不知道！</a:t>
                </a:r>
                <a:endParaRPr lang="en-US" altLang="zh-CN" sz="1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276726" y="1609056"/>
                <a:ext cx="4981074" cy="4973777"/>
              </a:xfrm>
              <a:blipFill rotWithShape="1">
                <a:blip r:embed="rId1"/>
                <a:stretch>
                  <a:fillRect l="-10" t="-701" b="9"/>
                </a:stretch>
              </a:blipFill>
            </p:spPr>
            <p:txBody>
              <a:bodyPr/>
              <a:lstStyle/>
              <a:p>
                <a:r>
                  <a:rPr lang="zh-CN" altLang="en-US">
                    <a:noFill/>
                  </a:rPr>
                  <a:t> </a:t>
                </a:r>
              </a:p>
            </p:txBody>
          </p:sp>
        </mc:Fallback>
      </mc:AlternateContent>
      <p:pic>
        <p:nvPicPr>
          <p:cNvPr id="5122" name="Picture 2" descr="https://upload.wikimedia.org/wikipedia/commons/thumb/8/8f/Trapdoor_permutation.svg/300px-Trapdoor_permuta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8460" y="1542861"/>
            <a:ext cx="2857500" cy="20193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7585" y="1388922"/>
            <a:ext cx="3157689" cy="2105126"/>
          </a:xfrm>
          <a:prstGeom prst="rect">
            <a:avLst/>
          </a:prstGeom>
        </p:spPr>
      </p:pic>
      <p:sp>
        <p:nvSpPr>
          <p:cNvPr id="6" name="文本框 5"/>
          <p:cNvSpPr txBox="1"/>
          <p:nvPr/>
        </p:nvSpPr>
        <p:spPr>
          <a:xfrm>
            <a:off x="9871242" y="3613342"/>
            <a:ext cx="1476765" cy="369332"/>
          </a:xfrm>
          <a:prstGeom prst="rect">
            <a:avLst/>
          </a:prstGeom>
          <a:noFill/>
        </p:spPr>
        <p:txBody>
          <a:bodyPr wrap="square" rtlCol="0">
            <a:spAutoFit/>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单向函数</a:t>
            </a:r>
            <a:endParaRPr lang="zh-CN" altLang="en-US" dirty="0"/>
          </a:p>
        </p:txBody>
      </p:sp>
      <p:sp>
        <p:nvSpPr>
          <p:cNvPr id="7" name="文本框 6"/>
          <p:cNvSpPr txBox="1"/>
          <p:nvPr/>
        </p:nvSpPr>
        <p:spPr>
          <a:xfrm>
            <a:off x="6226342" y="3573970"/>
            <a:ext cx="1624931" cy="369332"/>
          </a:xfrm>
          <a:prstGeom prst="rect">
            <a:avLst/>
          </a:prstGeom>
          <a:noFill/>
        </p:spPr>
        <p:txBody>
          <a:bodyPr wrap="square" rtlCol="0">
            <a:spAutoFit/>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陷门单向函数</a:t>
            </a:r>
            <a:endParaRPr lang="zh-CN" altLang="en-US"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5259" y="4490019"/>
            <a:ext cx="2618972" cy="1473172"/>
          </a:xfrm>
          <a:prstGeom prst="rect">
            <a:avLst/>
          </a:prstGeom>
        </p:spPr>
      </p:pic>
      <p:sp>
        <p:nvSpPr>
          <p:cNvPr id="9" name="文本框 8"/>
          <p:cNvSpPr txBox="1"/>
          <p:nvPr/>
        </p:nvSpPr>
        <p:spPr>
          <a:xfrm>
            <a:off x="5877120" y="6049504"/>
            <a:ext cx="1476765" cy="369332"/>
          </a:xfrm>
          <a:prstGeom prst="rect">
            <a:avLst/>
          </a:prstGeom>
          <a:noFill/>
        </p:spPr>
        <p:txBody>
          <a:bodyPr wrap="square" rtlCol="0">
            <a:spAutoFit/>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覆水难收</a:t>
            </a:r>
            <a:endParaRPr lang="zh-CN" alt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1273" y="4355067"/>
            <a:ext cx="2162175" cy="1743075"/>
          </a:xfrm>
          <a:prstGeom prst="rect">
            <a:avLst/>
          </a:prstGeom>
        </p:spPr>
      </p:pic>
      <p:sp>
        <p:nvSpPr>
          <p:cNvPr id="11" name="文本框 10"/>
          <p:cNvSpPr txBox="1"/>
          <p:nvPr/>
        </p:nvSpPr>
        <p:spPr>
          <a:xfrm>
            <a:off x="8341503" y="6069844"/>
            <a:ext cx="1181713" cy="369332"/>
          </a:xfrm>
          <a:prstGeom prst="rect">
            <a:avLst/>
          </a:prstGeom>
          <a:noFill/>
        </p:spPr>
        <p:txBody>
          <a:bodyPr wrap="square" rtlCol="0">
            <a:spAutoFit/>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破镜重圆</a:t>
            </a:r>
            <a:endParaRPr lang="zh-CN" altLang="en-US" dirty="0"/>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85700" y="4434556"/>
            <a:ext cx="2118783" cy="1491623"/>
          </a:xfrm>
          <a:prstGeom prst="rect">
            <a:avLst/>
          </a:prstGeom>
        </p:spPr>
      </p:pic>
      <p:sp>
        <p:nvSpPr>
          <p:cNvPr id="13" name="文本框 12"/>
          <p:cNvSpPr txBox="1"/>
          <p:nvPr/>
        </p:nvSpPr>
        <p:spPr>
          <a:xfrm>
            <a:off x="10150887" y="6098142"/>
            <a:ext cx="1181713" cy="369332"/>
          </a:xfrm>
          <a:prstGeom prst="rect">
            <a:avLst/>
          </a:prstGeom>
          <a:noFill/>
        </p:spPr>
        <p:txBody>
          <a:bodyPr wrap="square" rtlCol="0">
            <a:spAutoFit/>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浪子回头</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4063933"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现代密码算法设计基本思路</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88800" y="2259453"/>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7488800" y="3447862"/>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a:off x="7488800" y="4636271"/>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a:off x="7488800" y="5824679"/>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 name="组合 5"/>
          <p:cNvGrpSpPr/>
          <p:nvPr/>
        </p:nvGrpSpPr>
        <p:grpSpPr>
          <a:xfrm>
            <a:off x="1486174" y="3880510"/>
            <a:ext cx="4439016" cy="1004279"/>
            <a:chOff x="1486174" y="3880510"/>
            <a:chExt cx="4439016" cy="1004279"/>
          </a:xfrm>
        </p:grpSpPr>
        <p:sp>
          <p:nvSpPr>
            <p:cNvPr id="21" name="五边形 20"/>
            <p:cNvSpPr/>
            <p:nvPr/>
          </p:nvSpPr>
          <p:spPr>
            <a:xfrm>
              <a:off x="4182131" y="3884882"/>
              <a:ext cx="1743059" cy="592401"/>
            </a:xfrm>
            <a:prstGeom prst="homePlate">
              <a:avLst/>
            </a:prstGeom>
            <a:noFill/>
            <a:ln>
              <a:gradFill>
                <a:gsLst>
                  <a:gs pos="0">
                    <a:srgbClr val="FBF56F"/>
                  </a:gs>
                  <a:gs pos="100000">
                    <a:srgbClr val="DEB024"/>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任意多边形 24"/>
            <p:cNvSpPr/>
            <p:nvPr/>
          </p:nvSpPr>
          <p:spPr>
            <a:xfrm>
              <a:off x="3928938" y="3880510"/>
              <a:ext cx="790321" cy="1004279"/>
            </a:xfrm>
            <a:custGeom>
              <a:avLst/>
              <a:gdLst>
                <a:gd name="connsiteX0" fmla="*/ 259348 w 790321"/>
                <a:gd name="connsiteY0" fmla="*/ 0 h 1004279"/>
                <a:gd name="connsiteX1" fmla="*/ 790321 w 790321"/>
                <a:gd name="connsiteY1" fmla="*/ 596778 h 1004279"/>
                <a:gd name="connsiteX2" fmla="*/ 424401 w 790321"/>
                <a:gd name="connsiteY2" fmla="*/ 1004279 h 1004279"/>
                <a:gd name="connsiteX3" fmla="*/ 423202 w 790321"/>
                <a:gd name="connsiteY3" fmla="*/ 1004279 h 1004279"/>
                <a:gd name="connsiteX4" fmla="*/ 0 w 790321"/>
                <a:gd name="connsiteY4" fmla="*/ 275557 h 1004279"/>
                <a:gd name="connsiteX5" fmla="*/ 259348 w 790321"/>
                <a:gd name="connsiteY5" fmla="*/ 0 h 100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321" h="1004279">
                  <a:moveTo>
                    <a:pt x="259348" y="0"/>
                  </a:moveTo>
                  <a:lnTo>
                    <a:pt x="790321" y="596778"/>
                  </a:lnTo>
                  <a:lnTo>
                    <a:pt x="424401" y="1004279"/>
                  </a:lnTo>
                  <a:lnTo>
                    <a:pt x="423202" y="1004279"/>
                  </a:lnTo>
                  <a:lnTo>
                    <a:pt x="0" y="275557"/>
                  </a:lnTo>
                  <a:lnTo>
                    <a:pt x="259348"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p:cNvSpPr/>
            <p:nvPr/>
          </p:nvSpPr>
          <p:spPr>
            <a:xfrm>
              <a:off x="1486174" y="4155220"/>
              <a:ext cx="2870513" cy="729568"/>
            </a:xfrm>
            <a:custGeom>
              <a:avLst/>
              <a:gdLst>
                <a:gd name="connsiteX0" fmla="*/ 2453501 w 2870513"/>
                <a:gd name="connsiteY0" fmla="*/ 0 h 729568"/>
                <a:gd name="connsiteX1" fmla="*/ 2870513 w 2870513"/>
                <a:gd name="connsiteY1" fmla="*/ 729568 h 729568"/>
                <a:gd name="connsiteX2" fmla="*/ 0 w 2870513"/>
                <a:gd name="connsiteY2" fmla="*/ 729568 h 729568"/>
                <a:gd name="connsiteX3" fmla="*/ 454587 w 2870513"/>
                <a:gd name="connsiteY3" fmla="*/ 4013 h 729568"/>
                <a:gd name="connsiteX4" fmla="*/ 2449723 w 2870513"/>
                <a:gd name="connsiteY4" fmla="*/ 4013 h 729568"/>
                <a:gd name="connsiteX5" fmla="*/ 2453501 w 2870513"/>
                <a:gd name="connsiteY5" fmla="*/ 0 h 72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513" h="729568">
                  <a:moveTo>
                    <a:pt x="2453501" y="0"/>
                  </a:moveTo>
                  <a:lnTo>
                    <a:pt x="2870513" y="729568"/>
                  </a:lnTo>
                  <a:lnTo>
                    <a:pt x="0" y="729568"/>
                  </a:lnTo>
                  <a:lnTo>
                    <a:pt x="454587" y="4013"/>
                  </a:lnTo>
                  <a:lnTo>
                    <a:pt x="2449723" y="4013"/>
                  </a:lnTo>
                  <a:lnTo>
                    <a:pt x="2453501" y="0"/>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a:off x="2306967" y="4274146"/>
              <a:ext cx="1357442"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03</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40" name="组合 39"/>
            <p:cNvGrpSpPr/>
            <p:nvPr/>
          </p:nvGrpSpPr>
          <p:grpSpPr>
            <a:xfrm>
              <a:off x="5067813" y="4012243"/>
              <a:ext cx="321178" cy="278354"/>
              <a:chOff x="7090992" y="4839631"/>
              <a:chExt cx="424306" cy="367732"/>
            </a:xfrm>
            <a:gradFill>
              <a:gsLst>
                <a:gs pos="0">
                  <a:srgbClr val="FBF56F"/>
                </a:gs>
                <a:gs pos="100000">
                  <a:srgbClr val="DEB024"/>
                </a:gs>
              </a:gsLst>
              <a:lin ang="7200000" scaled="0"/>
            </a:gradFill>
            <a:effectLst/>
          </p:grpSpPr>
          <p:sp>
            <p:nvSpPr>
              <p:cNvPr id="41" name="Freeform 19"/>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2" name="Freeform 20"/>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3" name="Freeform 21"/>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4" name="Freeform 22"/>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grpSp>
      </p:grpSp>
      <p:sp>
        <p:nvSpPr>
          <p:cNvPr id="48" name="文本框 47"/>
          <p:cNvSpPr txBox="1"/>
          <p:nvPr/>
        </p:nvSpPr>
        <p:spPr>
          <a:xfrm>
            <a:off x="7773452" y="2211782"/>
            <a:ext cx="1261884" cy="68480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密码算法构造</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7834076" y="3401871"/>
            <a:ext cx="1800493" cy="68480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密码算法安全性定义</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7861977" y="4607932"/>
            <a:ext cx="2339102" cy="68480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密码算法用到的困难</a:t>
            </a:r>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性</a:t>
            </a:r>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假设</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7861977" y="5745298"/>
            <a:ext cx="2084225" cy="68480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规约</a:t>
            </a:r>
            <a:r>
              <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(Reduction)</a:t>
            </a:r>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证明</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820435" y="4563553"/>
            <a:ext cx="5665741" cy="1436187"/>
            <a:chOff x="820435" y="4563553"/>
            <a:chExt cx="5665741" cy="1436187"/>
          </a:xfrm>
        </p:grpSpPr>
        <p:sp>
          <p:nvSpPr>
            <p:cNvPr id="27" name="任意多边形 26"/>
            <p:cNvSpPr/>
            <p:nvPr/>
          </p:nvSpPr>
          <p:spPr>
            <a:xfrm>
              <a:off x="4758190" y="4563553"/>
              <a:ext cx="1727986" cy="798679"/>
            </a:xfrm>
            <a:custGeom>
              <a:avLst/>
              <a:gdLst>
                <a:gd name="connsiteX0" fmla="*/ 0 w 1727986"/>
                <a:gd name="connsiteY0" fmla="*/ 0 h 798679"/>
                <a:gd name="connsiteX1" fmla="*/ 1328647 w 1727986"/>
                <a:gd name="connsiteY1" fmla="*/ 0 h 798679"/>
                <a:gd name="connsiteX2" fmla="*/ 1727986 w 1727986"/>
                <a:gd name="connsiteY2" fmla="*/ 399340 h 798679"/>
                <a:gd name="connsiteX3" fmla="*/ 1328647 w 1727986"/>
                <a:gd name="connsiteY3" fmla="*/ 798679 h 798679"/>
                <a:gd name="connsiteX4" fmla="*/ 690475 w 1727986"/>
                <a:gd name="connsiteY4" fmla="*/ 798679 h 798679"/>
                <a:gd name="connsiteX5" fmla="*/ 699987 w 1727986"/>
                <a:gd name="connsiteY5" fmla="*/ 786738 h 7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86" h="798679">
                  <a:moveTo>
                    <a:pt x="0" y="0"/>
                  </a:moveTo>
                  <a:lnTo>
                    <a:pt x="1328647" y="0"/>
                  </a:lnTo>
                  <a:lnTo>
                    <a:pt x="1727986" y="399340"/>
                  </a:lnTo>
                  <a:lnTo>
                    <a:pt x="1328647" y="798679"/>
                  </a:lnTo>
                  <a:lnTo>
                    <a:pt x="690475" y="798679"/>
                  </a:lnTo>
                  <a:lnTo>
                    <a:pt x="699987" y="786738"/>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9" name="任意多边形 28"/>
            <p:cNvSpPr/>
            <p:nvPr/>
          </p:nvSpPr>
          <p:spPr>
            <a:xfrm>
              <a:off x="820435" y="4974241"/>
              <a:ext cx="4159529" cy="1002051"/>
            </a:xfrm>
            <a:custGeom>
              <a:avLst/>
              <a:gdLst>
                <a:gd name="connsiteX0" fmla="*/ 4190541 w 4197406"/>
                <a:gd name="connsiteY0" fmla="*/ 1006012 h 1018022"/>
                <a:gd name="connsiteX1" fmla="*/ 4197406 w 4197406"/>
                <a:gd name="connsiteY1" fmla="*/ 1018022 h 1018022"/>
                <a:gd name="connsiteX2" fmla="*/ 4180974 w 4197406"/>
                <a:gd name="connsiteY2" fmla="*/ 1018022 h 1018022"/>
                <a:gd name="connsiteX3" fmla="*/ 637828 w 4197406"/>
                <a:gd name="connsiteY3" fmla="*/ 0 h 1018022"/>
                <a:gd name="connsiteX4" fmla="*/ 3606727 w 4197406"/>
                <a:gd name="connsiteY4" fmla="*/ 0 h 1018022"/>
                <a:gd name="connsiteX5" fmla="*/ 3595623 w 4197406"/>
                <a:gd name="connsiteY5" fmla="*/ 12527 h 1018022"/>
                <a:gd name="connsiteX6" fmla="*/ 3586739 w 4197406"/>
                <a:gd name="connsiteY6" fmla="*/ 12527 h 1018022"/>
                <a:gd name="connsiteX7" fmla="*/ 4170675 w 4197406"/>
                <a:gd name="connsiteY7" fmla="*/ 1018022 h 1018022"/>
                <a:gd name="connsiteX8" fmla="*/ 0 w 4197406"/>
                <a:gd name="connsiteY8" fmla="*/ 1018022 h 101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7406" h="1018022">
                  <a:moveTo>
                    <a:pt x="4190541" y="1006012"/>
                  </a:moveTo>
                  <a:lnTo>
                    <a:pt x="4197406" y="1018022"/>
                  </a:lnTo>
                  <a:lnTo>
                    <a:pt x="4180974" y="1018022"/>
                  </a:lnTo>
                  <a:close/>
                  <a:moveTo>
                    <a:pt x="637828" y="0"/>
                  </a:moveTo>
                  <a:lnTo>
                    <a:pt x="3606727" y="0"/>
                  </a:lnTo>
                  <a:lnTo>
                    <a:pt x="3595623" y="12527"/>
                  </a:lnTo>
                  <a:lnTo>
                    <a:pt x="3586739" y="12527"/>
                  </a:lnTo>
                  <a:lnTo>
                    <a:pt x="4170675" y="1018022"/>
                  </a:lnTo>
                  <a:lnTo>
                    <a:pt x="0" y="1018022"/>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3" name="矩形 32"/>
            <p:cNvSpPr/>
            <p:nvPr/>
          </p:nvSpPr>
          <p:spPr>
            <a:xfrm>
              <a:off x="2467449" y="5197462"/>
              <a:ext cx="1037378"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04</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34" name="组合 33"/>
            <p:cNvGrpSpPr/>
            <p:nvPr/>
          </p:nvGrpSpPr>
          <p:grpSpPr>
            <a:xfrm>
              <a:off x="5598328" y="4782289"/>
              <a:ext cx="388029" cy="386503"/>
              <a:chOff x="4557733" y="2434359"/>
              <a:chExt cx="512624" cy="510606"/>
            </a:xfrm>
            <a:gradFill>
              <a:gsLst>
                <a:gs pos="0">
                  <a:srgbClr val="FBF56F"/>
                </a:gs>
                <a:gs pos="100000">
                  <a:srgbClr val="DEB024"/>
                </a:gs>
              </a:gsLst>
              <a:lin ang="7200000" scaled="0"/>
            </a:gradFill>
            <a:effectLst/>
          </p:grpSpPr>
          <p:sp>
            <p:nvSpPr>
              <p:cNvPr id="35"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8"/>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2" name="任意多边形 51"/>
            <p:cNvSpPr/>
            <p:nvPr/>
          </p:nvSpPr>
          <p:spPr>
            <a:xfrm>
              <a:off x="4379038" y="4565371"/>
              <a:ext cx="1093887" cy="1434369"/>
            </a:xfrm>
            <a:custGeom>
              <a:avLst/>
              <a:gdLst>
                <a:gd name="connsiteX0" fmla="*/ 382395 w 1093887"/>
                <a:gd name="connsiteY0" fmla="*/ 0 h 1434369"/>
                <a:gd name="connsiteX1" fmla="*/ 1093887 w 1093887"/>
                <a:gd name="connsiteY1" fmla="*/ 799668 h 1434369"/>
                <a:gd name="connsiteX2" fmla="*/ 588278 w 1093887"/>
                <a:gd name="connsiteY2" fmla="*/ 1434369 h 1434369"/>
                <a:gd name="connsiteX3" fmla="*/ 0 w 1093887"/>
                <a:gd name="connsiteY3" fmla="*/ 421397 h 1434369"/>
                <a:gd name="connsiteX4" fmla="*/ 8884 w 1093887"/>
                <a:gd name="connsiteY4" fmla="*/ 421397 h 1434369"/>
                <a:gd name="connsiteX5" fmla="*/ 382395 w 1093887"/>
                <a:gd name="connsiteY5" fmla="*/ 0 h 14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887" h="1434369">
                  <a:moveTo>
                    <a:pt x="382395" y="0"/>
                  </a:moveTo>
                  <a:lnTo>
                    <a:pt x="1093887" y="799668"/>
                  </a:lnTo>
                  <a:lnTo>
                    <a:pt x="588278" y="1434369"/>
                  </a:lnTo>
                  <a:lnTo>
                    <a:pt x="0" y="421397"/>
                  </a:lnTo>
                  <a:lnTo>
                    <a:pt x="8884" y="421397"/>
                  </a:lnTo>
                  <a:lnTo>
                    <a:pt x="382395"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 name="组合 2"/>
          <p:cNvGrpSpPr/>
          <p:nvPr/>
        </p:nvGrpSpPr>
        <p:grpSpPr>
          <a:xfrm>
            <a:off x="2003033" y="3185389"/>
            <a:ext cx="3323723" cy="874453"/>
            <a:chOff x="2003033" y="3185389"/>
            <a:chExt cx="3323723" cy="874453"/>
          </a:xfrm>
        </p:grpSpPr>
        <p:sp>
          <p:nvSpPr>
            <p:cNvPr id="24" name="任意多边形 23"/>
            <p:cNvSpPr/>
            <p:nvPr/>
          </p:nvSpPr>
          <p:spPr>
            <a:xfrm>
              <a:off x="3583697" y="3190471"/>
              <a:ext cx="1743059" cy="610334"/>
            </a:xfrm>
            <a:custGeom>
              <a:avLst/>
              <a:gdLst>
                <a:gd name="connsiteX0" fmla="*/ 0 w 1743059"/>
                <a:gd name="connsiteY0" fmla="*/ 0 h 610334"/>
                <a:gd name="connsiteX1" fmla="*/ 1437892 w 1743059"/>
                <a:gd name="connsiteY1" fmla="*/ 0 h 610334"/>
                <a:gd name="connsiteX2" fmla="*/ 1743059 w 1743059"/>
                <a:gd name="connsiteY2" fmla="*/ 305167 h 610334"/>
                <a:gd name="connsiteX3" fmla="*/ 1437892 w 1743059"/>
                <a:gd name="connsiteY3" fmla="*/ 610334 h 610334"/>
                <a:gd name="connsiteX4" fmla="*/ 529544 w 1743059"/>
                <a:gd name="connsiteY4" fmla="*/ 610334 h 610334"/>
                <a:gd name="connsiteX5" fmla="*/ 0 w 1743059"/>
                <a:gd name="connsiteY5" fmla="*/ 15164 h 61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059" h="610334">
                  <a:moveTo>
                    <a:pt x="0" y="0"/>
                  </a:moveTo>
                  <a:lnTo>
                    <a:pt x="1437892" y="0"/>
                  </a:lnTo>
                  <a:lnTo>
                    <a:pt x="1743059" y="305167"/>
                  </a:lnTo>
                  <a:lnTo>
                    <a:pt x="1437892" y="610334"/>
                  </a:lnTo>
                  <a:lnTo>
                    <a:pt x="529544" y="610334"/>
                  </a:lnTo>
                  <a:lnTo>
                    <a:pt x="0" y="15164"/>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1" name="矩形 30"/>
            <p:cNvSpPr/>
            <p:nvPr/>
          </p:nvSpPr>
          <p:spPr>
            <a:xfrm>
              <a:off x="2313976" y="3486109"/>
              <a:ext cx="1357442"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02</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37" name="组合 36"/>
            <p:cNvGrpSpPr/>
            <p:nvPr/>
          </p:nvGrpSpPr>
          <p:grpSpPr>
            <a:xfrm>
              <a:off x="4469126" y="3333862"/>
              <a:ext cx="355302" cy="341689"/>
              <a:chOff x="6159731" y="1864447"/>
              <a:chExt cx="469385" cy="451400"/>
            </a:xfrm>
            <a:gradFill>
              <a:gsLst>
                <a:gs pos="0">
                  <a:srgbClr val="FBF56F"/>
                </a:gs>
                <a:gs pos="100000">
                  <a:srgbClr val="DEB024"/>
                </a:gs>
              </a:gsLst>
              <a:lin ang="7200000" scaled="0"/>
            </a:gradFill>
            <a:effectLst/>
          </p:grpSpPr>
          <p:sp>
            <p:nvSpPr>
              <p:cNvPr id="38"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endParaRPr>
              </a:p>
            </p:txBody>
          </p:sp>
          <p:sp>
            <p:nvSpPr>
              <p:cNvPr id="39" name="Freeform 134"/>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endParaRPr>
              </a:p>
            </p:txBody>
          </p:sp>
        </p:grpSp>
        <p:sp>
          <p:nvSpPr>
            <p:cNvPr id="53" name="任意多边形 52"/>
            <p:cNvSpPr/>
            <p:nvPr/>
          </p:nvSpPr>
          <p:spPr>
            <a:xfrm>
              <a:off x="2003033" y="3305013"/>
              <a:ext cx="1882125" cy="754829"/>
            </a:xfrm>
            <a:custGeom>
              <a:avLst/>
              <a:gdLst>
                <a:gd name="connsiteX0" fmla="*/ 472928 w 1882125"/>
                <a:gd name="connsiteY0" fmla="*/ 0 h 754829"/>
                <a:gd name="connsiteX1" fmla="*/ 1427530 w 1882125"/>
                <a:gd name="connsiteY1" fmla="*/ 0 h 754829"/>
                <a:gd name="connsiteX2" fmla="*/ 1865893 w 1882125"/>
                <a:gd name="connsiteY2" fmla="*/ 754828 h 754829"/>
                <a:gd name="connsiteX3" fmla="*/ 1869099 w 1882125"/>
                <a:gd name="connsiteY3" fmla="*/ 754828 h 754829"/>
                <a:gd name="connsiteX4" fmla="*/ 1877302 w 1882125"/>
                <a:gd name="connsiteY4" fmla="*/ 746391 h 754829"/>
                <a:gd name="connsiteX5" fmla="*/ 1882125 w 1882125"/>
                <a:gd name="connsiteY5" fmla="*/ 754829 h 754829"/>
                <a:gd name="connsiteX6" fmla="*/ 0 w 1882125"/>
                <a:gd name="connsiteY6" fmla="*/ 754829 h 7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125" h="754829">
                  <a:moveTo>
                    <a:pt x="472928" y="0"/>
                  </a:moveTo>
                  <a:lnTo>
                    <a:pt x="1427530" y="0"/>
                  </a:lnTo>
                  <a:lnTo>
                    <a:pt x="1865893" y="754828"/>
                  </a:lnTo>
                  <a:lnTo>
                    <a:pt x="1869099" y="754828"/>
                  </a:lnTo>
                  <a:lnTo>
                    <a:pt x="1877302" y="746391"/>
                  </a:lnTo>
                  <a:lnTo>
                    <a:pt x="1882125" y="754829"/>
                  </a:lnTo>
                  <a:lnTo>
                    <a:pt x="0" y="754829"/>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4" name="任意多边形 53"/>
            <p:cNvSpPr/>
            <p:nvPr/>
          </p:nvSpPr>
          <p:spPr>
            <a:xfrm>
              <a:off x="3430563" y="3185389"/>
              <a:ext cx="687806" cy="874452"/>
            </a:xfrm>
            <a:custGeom>
              <a:avLst/>
              <a:gdLst>
                <a:gd name="connsiteX0" fmla="*/ 135121 w 687806"/>
                <a:gd name="connsiteY0" fmla="*/ 0 h 874452"/>
                <a:gd name="connsiteX1" fmla="*/ 687806 w 687806"/>
                <a:gd name="connsiteY1" fmla="*/ 621180 h 874452"/>
                <a:gd name="connsiteX2" fmla="*/ 441569 w 687806"/>
                <a:gd name="connsiteY2" fmla="*/ 874452 h 874452"/>
                <a:gd name="connsiteX3" fmla="*/ 438363 w 687806"/>
                <a:gd name="connsiteY3" fmla="*/ 874452 h 874452"/>
                <a:gd name="connsiteX4" fmla="*/ 0 w 687806"/>
                <a:gd name="connsiteY4" fmla="*/ 119624 h 874452"/>
                <a:gd name="connsiteX5" fmla="*/ 27074 w 687806"/>
                <a:gd name="connsiteY5" fmla="*/ 119624 h 874452"/>
                <a:gd name="connsiteX6" fmla="*/ 135121 w 687806"/>
                <a:gd name="connsiteY6" fmla="*/ 0 h 8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806" h="874452">
                  <a:moveTo>
                    <a:pt x="135121" y="0"/>
                  </a:moveTo>
                  <a:lnTo>
                    <a:pt x="687806" y="621180"/>
                  </a:lnTo>
                  <a:lnTo>
                    <a:pt x="441569" y="874452"/>
                  </a:lnTo>
                  <a:lnTo>
                    <a:pt x="438363" y="874452"/>
                  </a:lnTo>
                  <a:lnTo>
                    <a:pt x="0" y="119624"/>
                  </a:lnTo>
                  <a:lnTo>
                    <a:pt x="27074" y="119624"/>
                  </a:lnTo>
                  <a:lnTo>
                    <a:pt x="135121"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p:nvGrpSpPr>
        <p:grpSpPr>
          <a:xfrm>
            <a:off x="2324375" y="2488946"/>
            <a:ext cx="2404822" cy="720607"/>
            <a:chOff x="2324375" y="2488946"/>
            <a:chExt cx="2404822" cy="720607"/>
          </a:xfrm>
        </p:grpSpPr>
        <p:sp>
          <p:nvSpPr>
            <p:cNvPr id="22" name="任意多边形 21"/>
            <p:cNvSpPr/>
            <p:nvPr/>
          </p:nvSpPr>
          <p:spPr>
            <a:xfrm>
              <a:off x="2986138" y="2488946"/>
              <a:ext cx="1743059" cy="626677"/>
            </a:xfrm>
            <a:custGeom>
              <a:avLst/>
              <a:gdLst>
                <a:gd name="connsiteX0" fmla="*/ 0 w 1743059"/>
                <a:gd name="connsiteY0" fmla="*/ 0 h 626677"/>
                <a:gd name="connsiteX1" fmla="*/ 1429721 w 1743059"/>
                <a:gd name="connsiteY1" fmla="*/ 0 h 626677"/>
                <a:gd name="connsiteX2" fmla="*/ 1743059 w 1743059"/>
                <a:gd name="connsiteY2" fmla="*/ 313339 h 626677"/>
                <a:gd name="connsiteX3" fmla="*/ 1429721 w 1743059"/>
                <a:gd name="connsiteY3" fmla="*/ 626677 h 626677"/>
                <a:gd name="connsiteX4" fmla="*/ 359317 w 1743059"/>
                <a:gd name="connsiteY4" fmla="*/ 626677 h 626677"/>
                <a:gd name="connsiteX5" fmla="*/ 1117 w 1743059"/>
                <a:gd name="connsiteY5" fmla="*/ 2 h 626677"/>
                <a:gd name="connsiteX6" fmla="*/ 0 w 1743059"/>
                <a:gd name="connsiteY6" fmla="*/ 1785 h 62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3059" h="626677">
                  <a:moveTo>
                    <a:pt x="0" y="0"/>
                  </a:moveTo>
                  <a:lnTo>
                    <a:pt x="1429721" y="0"/>
                  </a:lnTo>
                  <a:lnTo>
                    <a:pt x="1743059" y="313339"/>
                  </a:lnTo>
                  <a:lnTo>
                    <a:pt x="1429721" y="626677"/>
                  </a:lnTo>
                  <a:lnTo>
                    <a:pt x="359317" y="626677"/>
                  </a:lnTo>
                  <a:lnTo>
                    <a:pt x="1117" y="2"/>
                  </a:lnTo>
                  <a:lnTo>
                    <a:pt x="0" y="1785"/>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3" name="任意多边形 22"/>
            <p:cNvSpPr/>
            <p:nvPr/>
          </p:nvSpPr>
          <p:spPr>
            <a:xfrm>
              <a:off x="2990626" y="2523251"/>
              <a:ext cx="538042" cy="686302"/>
            </a:xfrm>
            <a:custGeom>
              <a:avLst/>
              <a:gdLst>
                <a:gd name="connsiteX0" fmla="*/ 0 w 538042"/>
                <a:gd name="connsiteY0" fmla="*/ 0 h 686302"/>
                <a:gd name="connsiteX1" fmla="*/ 538042 w 538042"/>
                <a:gd name="connsiteY1" fmla="*/ 604723 h 686302"/>
                <a:gd name="connsiteX2" fmla="*/ 471031 w 538042"/>
                <a:gd name="connsiteY2" fmla="*/ 686302 h 686302"/>
                <a:gd name="connsiteX3" fmla="*/ 398567 w 538042"/>
                <a:gd name="connsiteY3" fmla="*/ 686302 h 686302"/>
                <a:gd name="connsiteX4" fmla="*/ 0 w 538042"/>
                <a:gd name="connsiteY4" fmla="*/ 0 h 68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42" h="686302">
                  <a:moveTo>
                    <a:pt x="0" y="0"/>
                  </a:moveTo>
                  <a:lnTo>
                    <a:pt x="538042" y="604723"/>
                  </a:lnTo>
                  <a:lnTo>
                    <a:pt x="471031" y="686302"/>
                  </a:lnTo>
                  <a:lnTo>
                    <a:pt x="398567" y="686302"/>
                  </a:lnTo>
                  <a:lnTo>
                    <a:pt x="0"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2324375" y="2717134"/>
              <a:ext cx="1357442"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01</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45" name="组合 44"/>
            <p:cNvGrpSpPr/>
            <p:nvPr/>
          </p:nvGrpSpPr>
          <p:grpSpPr>
            <a:xfrm>
              <a:off x="3877758" y="2668300"/>
              <a:ext cx="295643" cy="292595"/>
              <a:chOff x="4270293" y="4090633"/>
              <a:chExt cx="390570" cy="386543"/>
            </a:xfrm>
            <a:gradFill>
              <a:gsLst>
                <a:gs pos="0">
                  <a:srgbClr val="FBF56F"/>
                </a:gs>
                <a:gs pos="100000">
                  <a:srgbClr val="DEB024"/>
                </a:gs>
              </a:gsLst>
              <a:lin ang="7200000" scaled="0"/>
            </a:gradFill>
            <a:effectLst/>
          </p:grpSpPr>
          <p:sp>
            <p:nvSpPr>
              <p:cNvPr id="46" name="Freeform 136"/>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7"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grpSp>
        <p:sp>
          <p:nvSpPr>
            <p:cNvPr id="55" name="任意多边形 54"/>
            <p:cNvSpPr/>
            <p:nvPr/>
          </p:nvSpPr>
          <p:spPr>
            <a:xfrm>
              <a:off x="2535770" y="2488948"/>
              <a:ext cx="863373" cy="720604"/>
            </a:xfrm>
            <a:custGeom>
              <a:avLst/>
              <a:gdLst>
                <a:gd name="connsiteX0" fmla="*/ 451485 w 863373"/>
                <a:gd name="connsiteY0" fmla="*/ 0 h 720604"/>
                <a:gd name="connsiteX1" fmla="*/ 863373 w 863373"/>
                <a:gd name="connsiteY1" fmla="*/ 720604 h 720604"/>
                <a:gd name="connsiteX2" fmla="*/ 0 w 863373"/>
                <a:gd name="connsiteY2" fmla="*/ 720604 h 720604"/>
                <a:gd name="connsiteX3" fmla="*/ 451485 w 863373"/>
                <a:gd name="connsiteY3" fmla="*/ 0 h 720604"/>
              </a:gdLst>
              <a:ahLst/>
              <a:cxnLst>
                <a:cxn ang="0">
                  <a:pos x="connsiteX0" y="connsiteY0"/>
                </a:cxn>
                <a:cxn ang="0">
                  <a:pos x="connsiteX1" y="connsiteY1"/>
                </a:cxn>
                <a:cxn ang="0">
                  <a:pos x="connsiteX2" y="connsiteY2"/>
                </a:cxn>
                <a:cxn ang="0">
                  <a:pos x="connsiteX3" y="connsiteY3"/>
                </a:cxn>
              </a:cxnLst>
              <a:rect l="l" t="t" r="r" b="b"/>
              <a:pathLst>
                <a:path w="863373" h="720604">
                  <a:moveTo>
                    <a:pt x="451485" y="0"/>
                  </a:moveTo>
                  <a:lnTo>
                    <a:pt x="863373" y="720604"/>
                  </a:lnTo>
                  <a:lnTo>
                    <a:pt x="0" y="720604"/>
                  </a:lnTo>
                  <a:lnTo>
                    <a:pt x="451485" y="0"/>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par>
                          <p:cTn id="43" fill="hold">
                            <p:stCondLst>
                              <p:cond delay="4500"/>
                            </p:stCondLst>
                            <p:childTnLst>
                              <p:par>
                                <p:cTn id="44" presetID="2" presetClass="entr" presetSubtype="8"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left)">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48" grpId="0"/>
      <p:bldP spid="49" grpId="0"/>
      <p:bldP spid="50" grpId="0"/>
      <p:bldP spid="5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基于困难性假设的密码算法证明</a:t>
            </a:r>
            <a:endParaRPr lang="zh-CN" altLang="en-US" dirty="0"/>
          </a:p>
        </p:txBody>
      </p:sp>
      <p:sp>
        <p:nvSpPr>
          <p:cNvPr id="3" name="内容占位符 2"/>
          <p:cNvSpPr>
            <a:spLocks noGrp="1"/>
          </p:cNvSpPr>
          <p:nvPr>
            <p:ph idx="1"/>
          </p:nvPr>
        </p:nvSpPr>
        <p:spPr>
          <a:xfrm>
            <a:off x="838200" y="1825625"/>
            <a:ext cx="4639733" cy="4351338"/>
          </a:xfrm>
        </p:spPr>
        <p:txBody>
          <a:bodyPr>
            <a:normAutofit fontScale="92500"/>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假设某个问题</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P</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很难</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基于该问题设计密码算法</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W</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证明该密码算法</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W</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安全</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假设存在攻击者</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可以破解密码算法</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W</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构造另一个攻击者</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利用</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作为自己的子程序</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证明</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可以解决困难问题</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P</a:t>
            </a:r>
            <a:endParaRPr lang="en-US" altLang="zh-CN" dirty="0" smtClean="0"/>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被研究问题</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P</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的专家打脸</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现在可以打脸攻击者</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了</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密码算法</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W</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的安全性得证</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42566" y="2164821"/>
            <a:ext cx="1084961" cy="1234545"/>
          </a:xfrm>
          <a:prstGeom prst="rect">
            <a:avLst/>
          </a:prstGeom>
        </p:spPr>
      </p:pic>
      <p:sp>
        <p:nvSpPr>
          <p:cNvPr id="5" name="文本框 4"/>
          <p:cNvSpPr txBox="1"/>
          <p:nvPr/>
        </p:nvSpPr>
        <p:spPr>
          <a:xfrm>
            <a:off x="6179939" y="1773866"/>
            <a:ext cx="1010213" cy="30777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我能破解</a:t>
            </a:r>
            <a:r>
              <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W</a:t>
            </a:r>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9999" y="2169923"/>
            <a:ext cx="1084961" cy="1224339"/>
          </a:xfrm>
          <a:prstGeom prst="rect">
            <a:avLst/>
          </a:prstGeom>
        </p:spPr>
      </p:pic>
      <p:sp>
        <p:nvSpPr>
          <p:cNvPr id="7" name="文本框 6"/>
          <p:cNvSpPr txBox="1"/>
          <p:nvPr/>
        </p:nvSpPr>
        <p:spPr>
          <a:xfrm>
            <a:off x="7711073" y="1773865"/>
            <a:ext cx="902811" cy="30777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你确定吗</a:t>
            </a:r>
            <a:endParaRPr lang="en-US" altLang="zh-CN" sz="1050" dirty="0" smtClean="0">
              <a:solidFill>
                <a:srgbClr val="FDFDFD"/>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16999" y="2164821"/>
            <a:ext cx="1084961" cy="1234545"/>
          </a:xfrm>
          <a:prstGeom prst="rect">
            <a:avLst/>
          </a:prstGeom>
        </p:spPr>
      </p:pic>
      <p:sp>
        <p:nvSpPr>
          <p:cNvPr id="10" name="文本框 9"/>
          <p:cNvSpPr txBox="1"/>
          <p:nvPr/>
        </p:nvSpPr>
        <p:spPr>
          <a:xfrm>
            <a:off x="9197841" y="1773865"/>
            <a:ext cx="723275" cy="30777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那当然</a:t>
            </a:r>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3157" y="2164821"/>
            <a:ext cx="1084961" cy="1224339"/>
          </a:xfrm>
          <a:prstGeom prst="rect">
            <a:avLst/>
          </a:prstGeom>
        </p:spPr>
      </p:pic>
      <p:sp>
        <p:nvSpPr>
          <p:cNvPr id="12" name="文本框 11"/>
          <p:cNvSpPr txBox="1"/>
          <p:nvPr/>
        </p:nvSpPr>
        <p:spPr>
          <a:xfrm>
            <a:off x="10152260" y="1489102"/>
            <a:ext cx="1620957" cy="523220"/>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那我可以利用你的</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方法解决问题</a:t>
            </a:r>
            <a:r>
              <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P</a:t>
            </a:r>
            <a:endParaRPr lang="en-US" altLang="zh-CN" sz="1050" dirty="0" smtClean="0">
              <a:solidFill>
                <a:srgbClr val="FDFDFD"/>
              </a:solidFill>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271" y="4130217"/>
            <a:ext cx="1709738" cy="1000125"/>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6000" y="4130217"/>
            <a:ext cx="886271" cy="1000125"/>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92527" y="3795449"/>
            <a:ext cx="1480690" cy="1431334"/>
          </a:xfrm>
          <a:prstGeom prst="rect">
            <a:avLst/>
          </a:prstGeom>
        </p:spPr>
      </p:pic>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534564" y="3992238"/>
            <a:ext cx="1084961" cy="1234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par>
                                <p:cTn id="25" presetID="3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fltVal val="0"/>
                                          </p:val>
                                        </p:tav>
                                        <p:tav tm="100000">
                                          <p:val>
                                            <p:strVal val="#ppt_w"/>
                                          </p:val>
                                        </p:tav>
                                      </p:tavLst>
                                    </p:anim>
                                    <p:anim calcmode="lin" valueType="num">
                                      <p:cBhvr>
                                        <p:cTn id="36" dur="1000" fill="hold"/>
                                        <p:tgtEl>
                                          <p:spTgt spid="10"/>
                                        </p:tgtEl>
                                        <p:attrNameLst>
                                          <p:attrName>ppt_h</p:attrName>
                                        </p:attrNameLst>
                                      </p:cBhvr>
                                      <p:tavLst>
                                        <p:tav tm="0">
                                          <p:val>
                                            <p:fltVal val="0"/>
                                          </p:val>
                                        </p:tav>
                                        <p:tav tm="100000">
                                          <p:val>
                                            <p:strVal val="#ppt_h"/>
                                          </p:val>
                                        </p:tav>
                                      </p:tavLst>
                                    </p:anim>
                                    <p:anim calcmode="lin" valueType="num">
                                      <p:cBhvr>
                                        <p:cTn id="37" dur="1000" fill="hold"/>
                                        <p:tgtEl>
                                          <p:spTgt spid="10"/>
                                        </p:tgtEl>
                                        <p:attrNameLst>
                                          <p:attrName>style.rotation</p:attrName>
                                        </p:attrNameLst>
                                      </p:cBhvr>
                                      <p:tavLst>
                                        <p:tav tm="0">
                                          <p:val>
                                            <p:fltVal val="90"/>
                                          </p:val>
                                        </p:tav>
                                        <p:tav tm="100000">
                                          <p:val>
                                            <p:fltVal val="0"/>
                                          </p:val>
                                        </p:tav>
                                      </p:tavLst>
                                    </p:anim>
                                    <p:animEffect transition="in" filter="fade">
                                      <p:cBhvr>
                                        <p:cTn id="38" dur="1000"/>
                                        <p:tgtEl>
                                          <p:spTgt spid="10"/>
                                        </p:tgtEl>
                                      </p:cBhvr>
                                    </p:animEffect>
                                  </p:childTnLst>
                                </p:cTn>
                              </p:par>
                              <p:par>
                                <p:cTn id="39" presetID="31"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fltVal val="0"/>
                                          </p:val>
                                        </p:tav>
                                        <p:tav tm="100000">
                                          <p:val>
                                            <p:strVal val="#ppt_w"/>
                                          </p:val>
                                        </p:tav>
                                      </p:tavLst>
                                    </p:anim>
                                    <p:anim calcmode="lin" valueType="num">
                                      <p:cBhvr>
                                        <p:cTn id="42" dur="1000" fill="hold"/>
                                        <p:tgtEl>
                                          <p:spTgt spid="9"/>
                                        </p:tgtEl>
                                        <p:attrNameLst>
                                          <p:attrName>ppt_h</p:attrName>
                                        </p:attrNameLst>
                                      </p:cBhvr>
                                      <p:tavLst>
                                        <p:tav tm="0">
                                          <p:val>
                                            <p:fltVal val="0"/>
                                          </p:val>
                                        </p:tav>
                                        <p:tav tm="100000">
                                          <p:val>
                                            <p:strVal val="#ppt_h"/>
                                          </p:val>
                                        </p:tav>
                                      </p:tavLst>
                                    </p:anim>
                                    <p:anim calcmode="lin" valueType="num">
                                      <p:cBhvr>
                                        <p:cTn id="43" dur="1000" fill="hold"/>
                                        <p:tgtEl>
                                          <p:spTgt spid="9"/>
                                        </p:tgtEl>
                                        <p:attrNameLst>
                                          <p:attrName>style.rotation</p:attrName>
                                        </p:attrNameLst>
                                      </p:cBhvr>
                                      <p:tavLst>
                                        <p:tav tm="0">
                                          <p:val>
                                            <p:fltVal val="90"/>
                                          </p:val>
                                        </p:tav>
                                        <p:tav tm="100000">
                                          <p:val>
                                            <p:fltVal val="0"/>
                                          </p:val>
                                        </p:tav>
                                      </p:tavLst>
                                    </p:anim>
                                    <p:animEffect transition="in" filter="fade">
                                      <p:cBhvr>
                                        <p:cTn id="44" dur="10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0" fill="hold"/>
                                        <p:tgtEl>
                                          <p:spTgt spid="12"/>
                                        </p:tgtEl>
                                        <p:attrNameLst>
                                          <p:attrName>ppt_w</p:attrName>
                                        </p:attrNameLst>
                                      </p:cBhvr>
                                      <p:tavLst>
                                        <p:tav tm="0">
                                          <p:val>
                                            <p:fltVal val="0"/>
                                          </p:val>
                                        </p:tav>
                                        <p:tav tm="100000">
                                          <p:val>
                                            <p:strVal val="#ppt_w"/>
                                          </p:val>
                                        </p:tav>
                                      </p:tavLst>
                                    </p:anim>
                                    <p:anim calcmode="lin" valueType="num">
                                      <p:cBhvr>
                                        <p:cTn id="50" dur="1000" fill="hold"/>
                                        <p:tgtEl>
                                          <p:spTgt spid="12"/>
                                        </p:tgtEl>
                                        <p:attrNameLst>
                                          <p:attrName>ppt_h</p:attrName>
                                        </p:attrNameLst>
                                      </p:cBhvr>
                                      <p:tavLst>
                                        <p:tav tm="0">
                                          <p:val>
                                            <p:fltVal val="0"/>
                                          </p:val>
                                        </p:tav>
                                        <p:tav tm="100000">
                                          <p:val>
                                            <p:strVal val="#ppt_h"/>
                                          </p:val>
                                        </p:tav>
                                      </p:tavLst>
                                    </p:anim>
                                    <p:anim calcmode="lin" valueType="num">
                                      <p:cBhvr>
                                        <p:cTn id="51" dur="1000" fill="hold"/>
                                        <p:tgtEl>
                                          <p:spTgt spid="12"/>
                                        </p:tgtEl>
                                        <p:attrNameLst>
                                          <p:attrName>style.rotation</p:attrName>
                                        </p:attrNameLst>
                                      </p:cBhvr>
                                      <p:tavLst>
                                        <p:tav tm="0">
                                          <p:val>
                                            <p:fltVal val="90"/>
                                          </p:val>
                                        </p:tav>
                                        <p:tav tm="100000">
                                          <p:val>
                                            <p:fltVal val="0"/>
                                          </p:val>
                                        </p:tav>
                                      </p:tavLst>
                                    </p:anim>
                                    <p:animEffect transition="in" filter="fade">
                                      <p:cBhvr>
                                        <p:cTn id="52" dur="1000"/>
                                        <p:tgtEl>
                                          <p:spTgt spid="12"/>
                                        </p:tgtEl>
                                      </p:cBhvr>
                                    </p:animEffect>
                                  </p:childTnLst>
                                </p:cTn>
                              </p:par>
                              <p:par>
                                <p:cTn id="53" presetID="31" presetClass="entr" presetSubtype="0"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p:cTn id="55" dur="1000" fill="hold"/>
                                        <p:tgtEl>
                                          <p:spTgt spid="11"/>
                                        </p:tgtEl>
                                        <p:attrNameLst>
                                          <p:attrName>ppt_w</p:attrName>
                                        </p:attrNameLst>
                                      </p:cBhvr>
                                      <p:tavLst>
                                        <p:tav tm="0">
                                          <p:val>
                                            <p:fltVal val="0"/>
                                          </p:val>
                                        </p:tav>
                                        <p:tav tm="100000">
                                          <p:val>
                                            <p:strVal val="#ppt_w"/>
                                          </p:val>
                                        </p:tav>
                                      </p:tavLst>
                                    </p:anim>
                                    <p:anim calcmode="lin" valueType="num">
                                      <p:cBhvr>
                                        <p:cTn id="56" dur="1000" fill="hold"/>
                                        <p:tgtEl>
                                          <p:spTgt spid="11"/>
                                        </p:tgtEl>
                                        <p:attrNameLst>
                                          <p:attrName>ppt_h</p:attrName>
                                        </p:attrNameLst>
                                      </p:cBhvr>
                                      <p:tavLst>
                                        <p:tav tm="0">
                                          <p:val>
                                            <p:fltVal val="0"/>
                                          </p:val>
                                        </p:tav>
                                        <p:tav tm="100000">
                                          <p:val>
                                            <p:strVal val="#ppt_h"/>
                                          </p:val>
                                        </p:tav>
                                      </p:tavLst>
                                    </p:anim>
                                    <p:anim calcmode="lin" valueType="num">
                                      <p:cBhvr>
                                        <p:cTn id="57" dur="1000" fill="hold"/>
                                        <p:tgtEl>
                                          <p:spTgt spid="11"/>
                                        </p:tgtEl>
                                        <p:attrNameLst>
                                          <p:attrName>style.rotation</p:attrName>
                                        </p:attrNameLst>
                                      </p:cBhvr>
                                      <p:tavLst>
                                        <p:tav tm="0">
                                          <p:val>
                                            <p:fltVal val="90"/>
                                          </p:val>
                                        </p:tav>
                                        <p:tav tm="100000">
                                          <p:val>
                                            <p:fltVal val="0"/>
                                          </p:val>
                                        </p:tav>
                                      </p:tavLst>
                                    </p:anim>
                                    <p:animEffect transition="in" filter="fade">
                                      <p:cBhvr>
                                        <p:cTn id="58" dur="10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1000" fill="hold"/>
                                        <p:tgtEl>
                                          <p:spTgt spid="13"/>
                                        </p:tgtEl>
                                        <p:attrNameLst>
                                          <p:attrName>ppt_w</p:attrName>
                                        </p:attrNameLst>
                                      </p:cBhvr>
                                      <p:tavLst>
                                        <p:tav tm="0">
                                          <p:val>
                                            <p:fltVal val="0"/>
                                          </p:val>
                                        </p:tav>
                                        <p:tav tm="100000">
                                          <p:val>
                                            <p:strVal val="#ppt_w"/>
                                          </p:val>
                                        </p:tav>
                                      </p:tavLst>
                                    </p:anim>
                                    <p:anim calcmode="lin" valueType="num">
                                      <p:cBhvr>
                                        <p:cTn id="64" dur="1000" fill="hold"/>
                                        <p:tgtEl>
                                          <p:spTgt spid="13"/>
                                        </p:tgtEl>
                                        <p:attrNameLst>
                                          <p:attrName>ppt_h</p:attrName>
                                        </p:attrNameLst>
                                      </p:cBhvr>
                                      <p:tavLst>
                                        <p:tav tm="0">
                                          <p:val>
                                            <p:fltVal val="0"/>
                                          </p:val>
                                        </p:tav>
                                        <p:tav tm="100000">
                                          <p:val>
                                            <p:strVal val="#ppt_h"/>
                                          </p:val>
                                        </p:tav>
                                      </p:tavLst>
                                    </p:anim>
                                    <p:anim calcmode="lin" valueType="num">
                                      <p:cBhvr>
                                        <p:cTn id="65" dur="1000" fill="hold"/>
                                        <p:tgtEl>
                                          <p:spTgt spid="13"/>
                                        </p:tgtEl>
                                        <p:attrNameLst>
                                          <p:attrName>style.rotation</p:attrName>
                                        </p:attrNameLst>
                                      </p:cBhvr>
                                      <p:tavLst>
                                        <p:tav tm="0">
                                          <p:val>
                                            <p:fltVal val="90"/>
                                          </p:val>
                                        </p:tav>
                                        <p:tav tm="100000">
                                          <p:val>
                                            <p:fltVal val="0"/>
                                          </p:val>
                                        </p:tav>
                                      </p:tavLst>
                                    </p:anim>
                                    <p:animEffect transition="in" filter="fade">
                                      <p:cBhvr>
                                        <p:cTn id="66" dur="1000"/>
                                        <p:tgtEl>
                                          <p:spTgt spid="13"/>
                                        </p:tgtEl>
                                      </p:cBhvr>
                                    </p:animEffect>
                                  </p:childTnLst>
                                </p:cTn>
                              </p:par>
                              <p:par>
                                <p:cTn id="67" presetID="31" presetClass="entr" presetSubtype="0" fill="hold" nodeType="withEffect">
                                  <p:stCondLst>
                                    <p:cond delay="0"/>
                                  </p:stCondLst>
                                  <p:childTnLst>
                                    <p:set>
                                      <p:cBhvr>
                                        <p:cTn id="68" dur="1" fill="hold">
                                          <p:stCondLst>
                                            <p:cond delay="0"/>
                                          </p:stCondLst>
                                        </p:cTn>
                                        <p:tgtEl>
                                          <p:spTgt spid="14"/>
                                        </p:tgtEl>
                                        <p:attrNameLst>
                                          <p:attrName>style.visibility</p:attrName>
                                        </p:attrNameLst>
                                      </p:cBhvr>
                                      <p:to>
                                        <p:strVal val="visible"/>
                                      </p:to>
                                    </p:set>
                                    <p:anim calcmode="lin" valueType="num">
                                      <p:cBhvr>
                                        <p:cTn id="69" dur="1000" fill="hold"/>
                                        <p:tgtEl>
                                          <p:spTgt spid="14"/>
                                        </p:tgtEl>
                                        <p:attrNameLst>
                                          <p:attrName>ppt_w</p:attrName>
                                        </p:attrNameLst>
                                      </p:cBhvr>
                                      <p:tavLst>
                                        <p:tav tm="0">
                                          <p:val>
                                            <p:fltVal val="0"/>
                                          </p:val>
                                        </p:tav>
                                        <p:tav tm="100000">
                                          <p:val>
                                            <p:strVal val="#ppt_w"/>
                                          </p:val>
                                        </p:tav>
                                      </p:tavLst>
                                    </p:anim>
                                    <p:anim calcmode="lin" valueType="num">
                                      <p:cBhvr>
                                        <p:cTn id="70" dur="1000" fill="hold"/>
                                        <p:tgtEl>
                                          <p:spTgt spid="14"/>
                                        </p:tgtEl>
                                        <p:attrNameLst>
                                          <p:attrName>ppt_h</p:attrName>
                                        </p:attrNameLst>
                                      </p:cBhvr>
                                      <p:tavLst>
                                        <p:tav tm="0">
                                          <p:val>
                                            <p:fltVal val="0"/>
                                          </p:val>
                                        </p:tav>
                                        <p:tav tm="100000">
                                          <p:val>
                                            <p:strVal val="#ppt_h"/>
                                          </p:val>
                                        </p:tav>
                                      </p:tavLst>
                                    </p:anim>
                                    <p:anim calcmode="lin" valueType="num">
                                      <p:cBhvr>
                                        <p:cTn id="71" dur="1000" fill="hold"/>
                                        <p:tgtEl>
                                          <p:spTgt spid="14"/>
                                        </p:tgtEl>
                                        <p:attrNameLst>
                                          <p:attrName>style.rotation</p:attrName>
                                        </p:attrNameLst>
                                      </p:cBhvr>
                                      <p:tavLst>
                                        <p:tav tm="0">
                                          <p:val>
                                            <p:fltVal val="90"/>
                                          </p:val>
                                        </p:tav>
                                        <p:tav tm="100000">
                                          <p:val>
                                            <p:fltVal val="0"/>
                                          </p:val>
                                        </p:tav>
                                      </p:tavLst>
                                    </p:anim>
                                    <p:animEffect transition="in" filter="fade">
                                      <p:cBhvr>
                                        <p:cTn id="72" dur="10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p:cTn id="77" dur="1000" fill="hold"/>
                                        <p:tgtEl>
                                          <p:spTgt spid="16"/>
                                        </p:tgtEl>
                                        <p:attrNameLst>
                                          <p:attrName>ppt_w</p:attrName>
                                        </p:attrNameLst>
                                      </p:cBhvr>
                                      <p:tavLst>
                                        <p:tav tm="0">
                                          <p:val>
                                            <p:fltVal val="0"/>
                                          </p:val>
                                        </p:tav>
                                        <p:tav tm="100000">
                                          <p:val>
                                            <p:strVal val="#ppt_w"/>
                                          </p:val>
                                        </p:tav>
                                      </p:tavLst>
                                    </p:anim>
                                    <p:anim calcmode="lin" valueType="num">
                                      <p:cBhvr>
                                        <p:cTn id="78" dur="1000" fill="hold"/>
                                        <p:tgtEl>
                                          <p:spTgt spid="16"/>
                                        </p:tgtEl>
                                        <p:attrNameLst>
                                          <p:attrName>ppt_h</p:attrName>
                                        </p:attrNameLst>
                                      </p:cBhvr>
                                      <p:tavLst>
                                        <p:tav tm="0">
                                          <p:val>
                                            <p:fltVal val="0"/>
                                          </p:val>
                                        </p:tav>
                                        <p:tav tm="100000">
                                          <p:val>
                                            <p:strVal val="#ppt_h"/>
                                          </p:val>
                                        </p:tav>
                                      </p:tavLst>
                                    </p:anim>
                                    <p:anim calcmode="lin" valueType="num">
                                      <p:cBhvr>
                                        <p:cTn id="79" dur="1000" fill="hold"/>
                                        <p:tgtEl>
                                          <p:spTgt spid="16"/>
                                        </p:tgtEl>
                                        <p:attrNameLst>
                                          <p:attrName>style.rotation</p:attrName>
                                        </p:attrNameLst>
                                      </p:cBhvr>
                                      <p:tavLst>
                                        <p:tav tm="0">
                                          <p:val>
                                            <p:fltVal val="90"/>
                                          </p:val>
                                        </p:tav>
                                        <p:tav tm="100000">
                                          <p:val>
                                            <p:fltVal val="0"/>
                                          </p:val>
                                        </p:tav>
                                      </p:tavLst>
                                    </p:anim>
                                    <p:animEffect transition="in" filter="fade">
                                      <p:cBhvr>
                                        <p:cTn id="80" dur="1000"/>
                                        <p:tgtEl>
                                          <p:spTgt spid="16"/>
                                        </p:tgtEl>
                                      </p:cBhvr>
                                    </p:animEffect>
                                  </p:childTnLst>
                                </p:cTn>
                              </p:par>
                              <p:par>
                                <p:cTn id="81" presetID="31" presetClass="entr" presetSubtype="0" fill="hold" nodeType="withEffect">
                                  <p:stCondLst>
                                    <p:cond delay="0"/>
                                  </p:stCondLst>
                                  <p:childTnLst>
                                    <p:set>
                                      <p:cBhvr>
                                        <p:cTn id="82" dur="1" fill="hold">
                                          <p:stCondLst>
                                            <p:cond delay="0"/>
                                          </p:stCondLst>
                                        </p:cTn>
                                        <p:tgtEl>
                                          <p:spTgt spid="15"/>
                                        </p:tgtEl>
                                        <p:attrNameLst>
                                          <p:attrName>style.visibility</p:attrName>
                                        </p:attrNameLst>
                                      </p:cBhvr>
                                      <p:to>
                                        <p:strVal val="visible"/>
                                      </p:to>
                                    </p:set>
                                    <p:anim calcmode="lin" valueType="num">
                                      <p:cBhvr>
                                        <p:cTn id="83" dur="1000" fill="hold"/>
                                        <p:tgtEl>
                                          <p:spTgt spid="15"/>
                                        </p:tgtEl>
                                        <p:attrNameLst>
                                          <p:attrName>ppt_w</p:attrName>
                                        </p:attrNameLst>
                                      </p:cBhvr>
                                      <p:tavLst>
                                        <p:tav tm="0">
                                          <p:val>
                                            <p:fltVal val="0"/>
                                          </p:val>
                                        </p:tav>
                                        <p:tav tm="100000">
                                          <p:val>
                                            <p:strVal val="#ppt_w"/>
                                          </p:val>
                                        </p:tav>
                                      </p:tavLst>
                                    </p:anim>
                                    <p:anim calcmode="lin" valueType="num">
                                      <p:cBhvr>
                                        <p:cTn id="84" dur="1000" fill="hold"/>
                                        <p:tgtEl>
                                          <p:spTgt spid="15"/>
                                        </p:tgtEl>
                                        <p:attrNameLst>
                                          <p:attrName>ppt_h</p:attrName>
                                        </p:attrNameLst>
                                      </p:cBhvr>
                                      <p:tavLst>
                                        <p:tav tm="0">
                                          <p:val>
                                            <p:fltVal val="0"/>
                                          </p:val>
                                        </p:tav>
                                        <p:tav tm="100000">
                                          <p:val>
                                            <p:strVal val="#ppt_h"/>
                                          </p:val>
                                        </p:tav>
                                      </p:tavLst>
                                    </p:anim>
                                    <p:anim calcmode="lin" valueType="num">
                                      <p:cBhvr>
                                        <p:cTn id="85" dur="1000" fill="hold"/>
                                        <p:tgtEl>
                                          <p:spTgt spid="15"/>
                                        </p:tgtEl>
                                        <p:attrNameLst>
                                          <p:attrName>style.rotation</p:attrName>
                                        </p:attrNameLst>
                                      </p:cBhvr>
                                      <p:tavLst>
                                        <p:tav tm="0">
                                          <p:val>
                                            <p:fltVal val="90"/>
                                          </p:val>
                                        </p:tav>
                                        <p:tav tm="100000">
                                          <p:val>
                                            <p:fltVal val="0"/>
                                          </p:val>
                                        </p:tav>
                                      </p:tavLst>
                                    </p:anim>
                                    <p:animEffect transition="in" filter="fade">
                                      <p:cBhvr>
                                        <p:cTn id="8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440894" y="2560716"/>
            <a:ext cx="3148619" cy="769441"/>
          </a:xfrm>
          <a:prstGeom prst="rect">
            <a:avLst/>
          </a:prstGeom>
          <a:noFill/>
          <a:effectLst/>
        </p:spPr>
        <p:txBody>
          <a:bodyPr wrap="none" rtlCol="0">
            <a:spAutoFit/>
          </a:bodyPr>
          <a:lstStyle/>
          <a:p>
            <a:r>
              <a:rPr lang="en-US" altLang="zh-CN" sz="4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PART   03</a:t>
            </a:r>
            <a:endParaRPr lang="en-US" altLang="zh-CN" sz="36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791487" y="3262958"/>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72397" y="3965487"/>
            <a:ext cx="1620957" cy="523220"/>
          </a:xfrm>
          <a:prstGeom prst="rect">
            <a:avLst/>
          </a:prstGeom>
          <a:noFill/>
          <a:effectLst/>
        </p:spPr>
        <p:txBody>
          <a:bodyPr wrap="none" rtlCol="0">
            <a:spAutoFit/>
          </a:bodyPr>
          <a:lstStyle/>
          <a:p>
            <a:r>
              <a:rPr lang="zh-CN" altLang="en-US" sz="28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量子计算</a:t>
            </a:r>
            <a:endParaRPr lang="en-US" altLang="zh-CN" sz="28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什么是量子</a:t>
            </a:r>
            <a:endParaRPr lang="zh-CN" altLang="en-US" dirty="0"/>
          </a:p>
        </p:txBody>
      </p:sp>
      <p:pic>
        <p:nvPicPr>
          <p:cNvPr id="4" name="图片 3"/>
          <p:cNvPicPr>
            <a:picLocks noChangeAspect="1"/>
          </p:cNvPicPr>
          <p:nvPr/>
        </p:nvPicPr>
        <p:blipFill>
          <a:blip r:embed="rId1"/>
          <a:stretch>
            <a:fillRect/>
          </a:stretch>
        </p:blipFill>
        <p:spPr>
          <a:xfrm>
            <a:off x="1268133" y="1896889"/>
            <a:ext cx="1573475" cy="1379330"/>
          </a:xfrm>
          <a:prstGeom prst="rect">
            <a:avLst/>
          </a:prstGeom>
        </p:spPr>
      </p:pic>
      <p:pic>
        <p:nvPicPr>
          <p:cNvPr id="6" name="图片 5"/>
          <p:cNvPicPr>
            <a:picLocks noChangeAspect="1"/>
          </p:cNvPicPr>
          <p:nvPr/>
        </p:nvPicPr>
        <p:blipFill>
          <a:blip r:embed="rId2"/>
          <a:stretch>
            <a:fillRect/>
          </a:stretch>
        </p:blipFill>
        <p:spPr>
          <a:xfrm>
            <a:off x="3197116" y="1896889"/>
            <a:ext cx="1375192" cy="1379330"/>
          </a:xfrm>
          <a:prstGeom prst="rect">
            <a:avLst/>
          </a:prstGeom>
        </p:spPr>
      </p:pic>
      <p:pic>
        <p:nvPicPr>
          <p:cNvPr id="8" name="内容占位符 7"/>
          <p:cNvPicPr>
            <a:picLocks noGrp="1" noChangeAspect="1"/>
          </p:cNvPicPr>
          <p:nvPr>
            <p:ph idx="1"/>
          </p:nvPr>
        </p:nvPicPr>
        <p:blipFill>
          <a:blip r:embed="rId3"/>
          <a:stretch>
            <a:fillRect/>
          </a:stretch>
        </p:blipFill>
        <p:spPr>
          <a:xfrm>
            <a:off x="5160155" y="1896889"/>
            <a:ext cx="1337971" cy="1393390"/>
          </a:xfrm>
          <a:prstGeom prst="rect">
            <a:avLst/>
          </a:prstGeom>
        </p:spPr>
      </p:pic>
      <p:pic>
        <p:nvPicPr>
          <p:cNvPr id="9" name="图片 8"/>
          <p:cNvPicPr>
            <a:picLocks noChangeAspect="1"/>
          </p:cNvPicPr>
          <p:nvPr/>
        </p:nvPicPr>
        <p:blipFill>
          <a:blip r:embed="rId4"/>
          <a:stretch>
            <a:fillRect/>
          </a:stretch>
        </p:blipFill>
        <p:spPr>
          <a:xfrm>
            <a:off x="7030311" y="1896889"/>
            <a:ext cx="1939079" cy="1454309"/>
          </a:xfrm>
          <a:prstGeom prst="rect">
            <a:avLst/>
          </a:prstGeom>
        </p:spPr>
      </p:pic>
      <p:sp>
        <p:nvSpPr>
          <p:cNvPr id="10" name="文本框 9"/>
          <p:cNvSpPr txBox="1"/>
          <p:nvPr/>
        </p:nvSpPr>
        <p:spPr>
          <a:xfrm>
            <a:off x="1648174" y="3446232"/>
            <a:ext cx="813391" cy="461665"/>
          </a:xfrm>
          <a:prstGeom prst="rect">
            <a:avLst/>
          </a:prstGeom>
          <a:noFill/>
        </p:spPr>
        <p:txBody>
          <a:bodyPr wrap="square" rtlCol="0">
            <a:spAutoFit/>
          </a:bodyPr>
          <a:lstStyle/>
          <a:p>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分子</a:t>
            </a:r>
            <a:endPar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endParaRPr>
          </a:p>
        </p:txBody>
      </p:sp>
      <p:sp>
        <p:nvSpPr>
          <p:cNvPr id="11" name="文本框 10"/>
          <p:cNvSpPr txBox="1"/>
          <p:nvPr/>
        </p:nvSpPr>
        <p:spPr>
          <a:xfrm>
            <a:off x="3478016" y="3446232"/>
            <a:ext cx="813391" cy="461665"/>
          </a:xfrm>
          <a:prstGeom prst="rect">
            <a:avLst/>
          </a:prstGeom>
          <a:noFill/>
        </p:spPr>
        <p:txBody>
          <a:bodyPr wrap="square" rtlCol="0">
            <a:spAutoFit/>
          </a:bodyPr>
          <a:lstStyle/>
          <a:p>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原子</a:t>
            </a:r>
            <a:endPar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endParaRPr>
          </a:p>
        </p:txBody>
      </p:sp>
      <p:sp>
        <p:nvSpPr>
          <p:cNvPr id="12" name="文本框 11"/>
          <p:cNvSpPr txBox="1"/>
          <p:nvPr/>
        </p:nvSpPr>
        <p:spPr>
          <a:xfrm>
            <a:off x="5422444" y="3457589"/>
            <a:ext cx="813391" cy="461665"/>
          </a:xfrm>
          <a:prstGeom prst="rect">
            <a:avLst/>
          </a:prstGeom>
          <a:noFill/>
        </p:spPr>
        <p:txBody>
          <a:bodyPr wrap="square" rtlCol="0">
            <a:spAutoFit/>
          </a:bodyPr>
          <a:lstStyle/>
          <a:p>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质子</a:t>
            </a:r>
            <a:endPar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endParaRPr>
          </a:p>
        </p:txBody>
      </p:sp>
      <p:sp>
        <p:nvSpPr>
          <p:cNvPr id="13" name="文本框 12"/>
          <p:cNvSpPr txBox="1"/>
          <p:nvPr/>
        </p:nvSpPr>
        <p:spPr>
          <a:xfrm>
            <a:off x="7593154" y="3446231"/>
            <a:ext cx="813391" cy="461665"/>
          </a:xfrm>
          <a:prstGeom prst="rect">
            <a:avLst/>
          </a:prstGeom>
          <a:noFill/>
        </p:spPr>
        <p:txBody>
          <a:bodyPr wrap="square" rtlCol="0">
            <a:spAutoFit/>
          </a:bodyPr>
          <a:lstStyle/>
          <a:p>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量子</a:t>
            </a:r>
            <a:endPar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endParaRPr>
          </a:p>
        </p:txBody>
      </p:sp>
      <p:sp>
        <p:nvSpPr>
          <p:cNvPr id="14" name="文本框 13"/>
          <p:cNvSpPr txBox="1"/>
          <p:nvPr/>
        </p:nvSpPr>
        <p:spPr>
          <a:xfrm>
            <a:off x="9638683" y="1839213"/>
            <a:ext cx="813391" cy="1569660"/>
          </a:xfrm>
          <a:prstGeom prst="rect">
            <a:avLst/>
          </a:prstGeom>
          <a:noFill/>
        </p:spPr>
        <p:txBody>
          <a:bodyPr wrap="square" rtlCol="0">
            <a:spAutoFit/>
          </a:bodyPr>
          <a:lstStyle/>
          <a:p>
            <a:r>
              <a:rPr lang="zh-CN" altLang="en-US" sz="96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a:t>
            </a:r>
            <a:endParaRPr lang="zh-CN" altLang="en-US" sz="96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endParaRPr>
          </a:p>
        </p:txBody>
      </p:sp>
      <p:sp>
        <p:nvSpPr>
          <p:cNvPr id="15" name="文本框 14"/>
          <p:cNvSpPr txBox="1"/>
          <p:nvPr/>
        </p:nvSpPr>
        <p:spPr>
          <a:xfrm>
            <a:off x="1189442" y="4343018"/>
            <a:ext cx="8331346" cy="461665"/>
          </a:xfrm>
          <a:prstGeom prst="rect">
            <a:avLst/>
          </a:prstGeom>
          <a:noFill/>
        </p:spPr>
        <p:txBody>
          <a:bodyPr wrap="square" rtlCol="0">
            <a:spAutoFit/>
          </a:bodyPr>
          <a:lstStyle/>
          <a:p>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量子是对粒子某些特定性质</a:t>
            </a:r>
            <a:r>
              <a:rPr lang="en-US" altLang="zh-CN"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a:t>
            </a:r>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量子力学中描述的性质</a:t>
            </a:r>
            <a:r>
              <a:rPr lang="en-US" altLang="zh-CN"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a:t>
            </a:r>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rPr>
              <a:t>的描述</a:t>
            </a:r>
            <a:endParaRPr lang="en-US" altLang="zh-CN"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mj-cs"/>
            </a:endParaRPr>
          </a:p>
        </p:txBody>
      </p:sp>
      <p:sp>
        <p:nvSpPr>
          <p:cNvPr id="16" name="文本框 15"/>
          <p:cNvSpPr txBox="1"/>
          <p:nvPr/>
        </p:nvSpPr>
        <p:spPr>
          <a:xfrm>
            <a:off x="1268133" y="4859115"/>
            <a:ext cx="3446231" cy="369332"/>
          </a:xfrm>
          <a:prstGeom prst="rect">
            <a:avLst/>
          </a:prstGeom>
          <a:noFill/>
        </p:spPr>
        <p:txBody>
          <a:bodyPr wrap="square" rtlCol="0">
            <a:spAutoFit/>
          </a:bodyPr>
          <a:lstStyle/>
          <a:p>
            <a:pPr marL="285750" indent="-285750">
              <a:buFont typeface="Arial" panose="020B0604020202090204" pitchFamily="34" charset="0"/>
              <a:buChar char="•"/>
            </a:pP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量子大部分时间是</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形容词</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
        <p:nvSpPr>
          <p:cNvPr id="17" name="文本框 16"/>
          <p:cNvSpPr txBox="1"/>
          <p:nvPr/>
        </p:nvSpPr>
        <p:spPr>
          <a:xfrm>
            <a:off x="1268132" y="5228447"/>
            <a:ext cx="6070043" cy="369332"/>
          </a:xfrm>
          <a:prstGeom prst="rect">
            <a:avLst/>
          </a:prstGeom>
          <a:noFill/>
        </p:spPr>
        <p:txBody>
          <a:bodyPr wrap="square" rtlCol="0">
            <a:spAutoFit/>
          </a:bodyPr>
          <a:lstStyle/>
          <a:p>
            <a:pPr marL="285750" indent="-285750">
              <a:buFont typeface="Arial" panose="020B0604020202090204" pitchFamily="34" charset="0"/>
              <a:buChar char="•"/>
            </a:pP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描述粒子或系统满足量子力学中的特定性质</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
        <p:nvSpPr>
          <p:cNvPr id="18" name="文本框 17"/>
          <p:cNvSpPr txBox="1"/>
          <p:nvPr/>
        </p:nvSpPr>
        <p:spPr>
          <a:xfrm>
            <a:off x="1268132" y="5597779"/>
            <a:ext cx="6070043" cy="369332"/>
          </a:xfrm>
          <a:prstGeom prst="rect">
            <a:avLst/>
          </a:prstGeom>
          <a:noFill/>
        </p:spPr>
        <p:txBody>
          <a:bodyPr wrap="square" rtlCol="0">
            <a:spAutoFit/>
          </a:bodyPr>
          <a:lstStyle/>
          <a:p>
            <a:pPr marL="285750" indent="-285750">
              <a:buFont typeface="Arial" panose="020B0604020202090204" pitchFamily="34" charset="0"/>
              <a:buChar char="•"/>
            </a:pP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叠加性</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(superposition)</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
        <p:nvSpPr>
          <p:cNvPr id="19" name="文本框 18"/>
          <p:cNvSpPr txBox="1"/>
          <p:nvPr/>
        </p:nvSpPr>
        <p:spPr>
          <a:xfrm>
            <a:off x="1268132" y="5942609"/>
            <a:ext cx="6070043" cy="369332"/>
          </a:xfrm>
          <a:prstGeom prst="rect">
            <a:avLst/>
          </a:prstGeom>
          <a:noFill/>
        </p:spPr>
        <p:txBody>
          <a:bodyPr wrap="square" rtlCol="0">
            <a:spAutoFit/>
          </a:bodyPr>
          <a:lstStyle/>
          <a:p>
            <a:pPr marL="285750" indent="-285750">
              <a:buFont typeface="Arial" panose="020B0604020202090204" pitchFamily="34" charset="0"/>
              <a:buChar char="•"/>
            </a:pP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塌缩</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性</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(quantum collapse)</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
        <p:nvSpPr>
          <p:cNvPr id="20" name="文本框 19"/>
          <p:cNvSpPr txBox="1"/>
          <p:nvPr/>
        </p:nvSpPr>
        <p:spPr>
          <a:xfrm>
            <a:off x="1268132" y="6311941"/>
            <a:ext cx="6070043" cy="369332"/>
          </a:xfrm>
          <a:prstGeom prst="rect">
            <a:avLst/>
          </a:prstGeom>
          <a:noFill/>
        </p:spPr>
        <p:txBody>
          <a:bodyPr wrap="square" rtlCol="0">
            <a:spAutoFit/>
          </a:bodyPr>
          <a:lstStyle/>
          <a:p>
            <a:pPr marL="285750" indent="-285750">
              <a:buFont typeface="Arial" panose="020B0604020202090204" pitchFamily="34" charset="0"/>
              <a:buChar char="•"/>
            </a:pP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纠缠性</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(quantum entanglement)</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ppt_x"/>
                                          </p:val>
                                        </p:tav>
                                        <p:tav tm="100000">
                                          <p:val>
                                            <p:strVal val="#ppt_x"/>
                                          </p:val>
                                        </p:tav>
                                      </p:tavLst>
                                    </p:anim>
                                    <p:anim calcmode="lin" valueType="num">
                                      <p:cBhvr additive="base">
                                        <p:cTn id="4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 calcmode="lin" valueType="num">
                                      <p:cBhvr additive="base">
                                        <p:cTn id="4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5" grpId="0"/>
      <p:bldP spid="16" grpId="0"/>
      <p:bldP spid="17" grpId="0"/>
      <p:bldP spid="18" grpId="0"/>
      <p:bldP spid="19"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量子叠加性与塌缩</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比特</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(bit)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与量子比特</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(qubit)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一个</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bit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要么为</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0</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，要么为</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1</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，利用电压的高低来体现</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一</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个</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qubit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可以处于</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0</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和</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1</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的叠加态，</a:t>
                </a:r>
                <a14:m>
                  <m:oMath xmlns:m="http://schemas.openxmlformats.org/officeDocument/2006/math">
                    <m:d>
                      <m:dPr>
                        <m:begChr m:val=""/>
                        <m:endChr m:val="⟩"/>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𝝍</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𝜶</m:t>
                    </m:r>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𝜷</m:t>
                    </m:r>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 </m:t>
                    </m:r>
                    <m:sSup>
                      <m:sSup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𝜶</m:t>
                        </m:r>
                      </m:e>
                      <m: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sup>
                    </m:s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sSup>
                      <m:sSup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𝜷</m:t>
                        </m:r>
                      </m:e>
                      <m: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sup>
                    </m:s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利用光的偏振、原子自旋方向等物理量来体现</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例如</a:t>
                </a:r>
                <a14:m>
                  <m:oMath xmlns:m="http://schemas.openxmlformats.org/officeDocument/2006/math">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r>
                      <a:rPr lang="en-US" altLang="zh-CN" b="0" i="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oMath>
                </a14:m>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730" b="7"/>
                </a:stretch>
              </a:blipFill>
            </p:spPr>
            <p:txBody>
              <a:bodyPr/>
              <a:lstStyle/>
              <a:p>
                <a:r>
                  <a:rPr lang="zh-CN" altLang="en-US">
                    <a:noFill/>
                  </a:rPr>
                  <a:t> </a:t>
                </a:r>
              </a:p>
            </p:txBody>
          </p:sp>
        </mc:Fallback>
      </mc:AlternateContent>
      <p:cxnSp>
        <p:nvCxnSpPr>
          <p:cNvPr id="5" name="直接箭头连接符 4"/>
          <p:cNvCxnSpPr/>
          <p:nvPr/>
        </p:nvCxnSpPr>
        <p:spPr>
          <a:xfrm>
            <a:off x="1948293" y="4994052"/>
            <a:ext cx="1345367" cy="0"/>
          </a:xfrm>
          <a:prstGeom prst="straightConnector1">
            <a:avLst/>
          </a:prstGeom>
          <a:ln w="22225">
            <a:solidFill>
              <a:srgbClr val="FFFF00"/>
            </a:solidFill>
            <a:tailEnd type="triangle"/>
          </a:ln>
        </p:spPr>
        <p:style>
          <a:lnRef idx="1">
            <a:schemeClr val="accent4"/>
          </a:lnRef>
          <a:fillRef idx="0">
            <a:schemeClr val="accent4"/>
          </a:fillRef>
          <a:effectRef idx="0">
            <a:schemeClr val="accent4"/>
          </a:effectRef>
          <a:fontRef idx="minor">
            <a:schemeClr val="tx1"/>
          </a:fontRef>
        </p:style>
      </p:cxnSp>
      <p:cxnSp>
        <p:nvCxnSpPr>
          <p:cNvPr id="7" name="直接箭头连接符 6"/>
          <p:cNvCxnSpPr/>
          <p:nvPr/>
        </p:nvCxnSpPr>
        <p:spPr>
          <a:xfrm flipV="1">
            <a:off x="2569267" y="4358808"/>
            <a:ext cx="10161" cy="1270488"/>
          </a:xfrm>
          <a:prstGeom prst="straightConnector1">
            <a:avLst/>
          </a:prstGeom>
          <a:ln w="22225">
            <a:solidFill>
              <a:srgbClr val="FFFF0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矩形 8"/>
              <p:cNvSpPr/>
              <p:nvPr/>
            </p:nvSpPr>
            <p:spPr>
              <a:xfrm>
                <a:off x="3272500" y="4809386"/>
                <a:ext cx="532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3272500" y="4809386"/>
                <a:ext cx="532132" cy="369332"/>
              </a:xfrm>
              <a:prstGeom prst="rect">
                <a:avLst/>
              </a:prstGeom>
              <a:blipFill rotWithShape="1">
                <a:blip r:embed="rId2"/>
                <a:stretch>
                  <a:fillRect l="-65" t="-144" r="65" b="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557075" y="4174142"/>
                <a:ext cx="53213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2557075" y="4174142"/>
                <a:ext cx="532132" cy="369332"/>
              </a:xfrm>
              <a:prstGeom prst="rect">
                <a:avLst/>
              </a:prstGeom>
              <a:blipFill rotWithShape="1">
                <a:blip r:embed="rId3"/>
                <a:stretch>
                  <a:fillRect l="-106" t="-78" r="107" b="13"/>
                </a:stretch>
              </a:blipFill>
            </p:spPr>
            <p:txBody>
              <a:bodyPr/>
              <a:lstStyle/>
              <a:p>
                <a:r>
                  <a:rPr lang="zh-CN" altLang="en-US">
                    <a:noFill/>
                  </a:rPr>
                  <a:t> </a:t>
                </a:r>
              </a:p>
            </p:txBody>
          </p:sp>
        </mc:Fallback>
      </mc:AlternateContent>
      <p:cxnSp>
        <p:nvCxnSpPr>
          <p:cNvPr id="11" name="直接箭头连接符 10"/>
          <p:cNvCxnSpPr/>
          <p:nvPr/>
        </p:nvCxnSpPr>
        <p:spPr>
          <a:xfrm rot="2628932">
            <a:off x="5024727" y="5032721"/>
            <a:ext cx="1345367" cy="0"/>
          </a:xfrm>
          <a:prstGeom prst="straightConnector1">
            <a:avLst/>
          </a:prstGeom>
          <a:ln w="22225">
            <a:solidFill>
              <a:srgbClr val="FFFF00"/>
            </a:solidFill>
            <a:tailEnd type="triangle"/>
          </a:ln>
        </p:spPr>
        <p:style>
          <a:lnRef idx="1">
            <a:schemeClr val="accent4"/>
          </a:lnRef>
          <a:fillRef idx="0">
            <a:schemeClr val="accent4"/>
          </a:fillRef>
          <a:effectRef idx="0">
            <a:schemeClr val="accent4"/>
          </a:effectRef>
          <a:fontRef idx="minor">
            <a:schemeClr val="tx1"/>
          </a:fontRef>
        </p:style>
      </p:cxnSp>
      <p:cxnSp>
        <p:nvCxnSpPr>
          <p:cNvPr id="12" name="直接箭头连接符 11"/>
          <p:cNvCxnSpPr/>
          <p:nvPr/>
        </p:nvCxnSpPr>
        <p:spPr>
          <a:xfrm rot="2628932" flipV="1">
            <a:off x="5645701" y="4397477"/>
            <a:ext cx="10161" cy="1270488"/>
          </a:xfrm>
          <a:prstGeom prst="straightConnector1">
            <a:avLst/>
          </a:prstGeom>
          <a:ln w="22225">
            <a:solidFill>
              <a:srgbClr val="FFFF00"/>
            </a:solidFill>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13" name="矩形 12"/>
              <p:cNvSpPr/>
              <p:nvPr/>
            </p:nvSpPr>
            <p:spPr>
              <a:xfrm>
                <a:off x="6123166" y="5299367"/>
                <a:ext cx="61869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e>
                      </m:d>
                    </m:oMath>
                  </m:oMathPara>
                </a14:m>
                <a:endParaRPr lang="zh-CN" altLang="en-US" dirty="0"/>
              </a:p>
            </p:txBody>
          </p:sp>
        </mc:Choice>
        <mc:Fallback>
          <p:sp>
            <p:nvSpPr>
              <p:cNvPr id="13" name="矩形 12"/>
              <p:cNvSpPr>
                <a:spLocks noRot="1" noChangeAspect="1" noMove="1" noResize="1" noEditPoints="1" noAdjustHandles="1" noChangeArrowheads="1" noChangeShapeType="1" noTextEdit="1"/>
              </p:cNvSpPr>
              <p:nvPr/>
            </p:nvSpPr>
            <p:spPr>
              <a:xfrm>
                <a:off x="6123166" y="5299367"/>
                <a:ext cx="618696" cy="369332"/>
              </a:xfrm>
              <a:prstGeom prst="rect">
                <a:avLst/>
              </a:prstGeom>
              <a:blipFill rotWithShape="1">
                <a:blip r:embed="rId4"/>
                <a:stretch>
                  <a:fillRect l="-80" t="-79" r="11"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6020738" y="4247686"/>
                <a:ext cx="618696"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e>
                      </m:d>
                    </m:oMath>
                  </m:oMathPara>
                </a14:m>
                <a:endParaRPr lang="zh-CN" altLang="en-US" dirty="0"/>
              </a:p>
            </p:txBody>
          </p:sp>
        </mc:Choice>
        <mc:Fallback>
          <p:sp>
            <p:nvSpPr>
              <p:cNvPr id="14" name="矩形 13"/>
              <p:cNvSpPr>
                <a:spLocks noRot="1" noChangeAspect="1" noMove="1" noResize="1" noEditPoints="1" noAdjustHandles="1" noChangeArrowheads="1" noChangeShapeType="1" noTextEdit="1"/>
              </p:cNvSpPr>
              <p:nvPr/>
            </p:nvSpPr>
            <p:spPr>
              <a:xfrm>
                <a:off x="6020738" y="4247686"/>
                <a:ext cx="618696" cy="369332"/>
              </a:xfrm>
              <a:prstGeom prst="rect">
                <a:avLst/>
              </a:prstGeom>
              <a:blipFill rotWithShape="1">
                <a:blip r:embed="rId5"/>
                <a:stretch>
                  <a:fillRect l="-49" t="-46" r="82" b="154"/>
                </a:stretch>
              </a:blipFill>
            </p:spPr>
            <p:txBody>
              <a:bodyPr/>
              <a:lstStyle/>
              <a:p>
                <a:r>
                  <a:rPr lang="zh-CN" altLang="en-US">
                    <a:noFill/>
                  </a:rPr>
                  <a:t> </a:t>
                </a:r>
              </a:p>
            </p:txBody>
          </p:sp>
        </mc:Fallback>
      </mc:AlternateContent>
      <p:sp>
        <p:nvSpPr>
          <p:cNvPr id="17" name="文本框 16"/>
          <p:cNvSpPr txBox="1"/>
          <p:nvPr/>
        </p:nvSpPr>
        <p:spPr>
          <a:xfrm>
            <a:off x="3272500" y="5855236"/>
            <a:ext cx="2888776" cy="461665"/>
          </a:xfrm>
          <a:prstGeom prst="rect">
            <a:avLst/>
          </a:prstGeom>
          <a:noFill/>
        </p:spPr>
        <p:txBody>
          <a:bodyPr wrap="square" rtlCol="0">
            <a:spAutoFit/>
          </a:bodyPr>
          <a:lstStyle/>
          <a:p>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正交测量基</a:t>
            </a:r>
            <a:endPar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cxnSp>
        <p:nvCxnSpPr>
          <p:cNvPr id="18" name="直接箭头连接符 17"/>
          <p:cNvCxnSpPr/>
          <p:nvPr/>
        </p:nvCxnSpPr>
        <p:spPr>
          <a:xfrm flipV="1">
            <a:off x="2152419" y="4543474"/>
            <a:ext cx="929854" cy="831871"/>
          </a:xfrm>
          <a:prstGeom prst="straightConnector1">
            <a:avLst/>
          </a:prstGeom>
          <a:ln w="22225">
            <a:solidFill>
              <a:srgbClr val="FFFF00"/>
            </a:solidFill>
            <a:tailEnd type="triangle"/>
          </a:ln>
        </p:spPr>
        <p:style>
          <a:lnRef idx="1">
            <a:schemeClr val="accent4"/>
          </a:lnRef>
          <a:fillRef idx="0">
            <a:schemeClr val="accent4"/>
          </a:fillRef>
          <a:effectRef idx="0">
            <a:schemeClr val="accent4"/>
          </a:effectRef>
          <a:fontRef idx="minor">
            <a:schemeClr val="tx1"/>
          </a:fontRef>
        </p:style>
      </p:cxnSp>
      <p:cxnSp>
        <p:nvCxnSpPr>
          <p:cNvPr id="23" name="直接连接符 22"/>
          <p:cNvCxnSpPr/>
          <p:nvPr/>
        </p:nvCxnSpPr>
        <p:spPr>
          <a:xfrm>
            <a:off x="3082273" y="4560517"/>
            <a:ext cx="0" cy="497738"/>
          </a:xfrm>
          <a:prstGeom prst="line">
            <a:avLst/>
          </a:prstGeom>
          <a:ln>
            <a:prstDash val="dash"/>
          </a:ln>
        </p:spPr>
        <p:style>
          <a:lnRef idx="3">
            <a:schemeClr val="accent4"/>
          </a:lnRef>
          <a:fillRef idx="0">
            <a:schemeClr val="accent4"/>
          </a:fillRef>
          <a:effectRef idx="2">
            <a:schemeClr val="accent4"/>
          </a:effectRef>
          <a:fontRef idx="minor">
            <a:schemeClr val="tx1"/>
          </a:fontRef>
        </p:style>
      </p:cxnSp>
      <p:cxnSp>
        <p:nvCxnSpPr>
          <p:cNvPr id="24" name="直接连接符 23"/>
          <p:cNvCxnSpPr/>
          <p:nvPr/>
        </p:nvCxnSpPr>
        <p:spPr>
          <a:xfrm flipH="1" flipV="1">
            <a:off x="2613798" y="4557090"/>
            <a:ext cx="418686" cy="9906"/>
          </a:xfrm>
          <a:prstGeom prst="line">
            <a:avLst/>
          </a:prstGeom>
          <a:ln>
            <a:prstDash val="dash"/>
          </a:ln>
        </p:spPr>
        <p:style>
          <a:lnRef idx="3">
            <a:schemeClr val="accent4"/>
          </a:lnRef>
          <a:fillRef idx="0">
            <a:schemeClr val="accent4"/>
          </a:fillRef>
          <a:effectRef idx="2">
            <a:schemeClr val="accent4"/>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000"/>
                                        <p:tgtEl>
                                          <p:spTgt spid="23"/>
                                        </p:tgtEl>
                                      </p:cBhvr>
                                    </p:animEffect>
                                    <p:anim calcmode="lin" valueType="num">
                                      <p:cBhvr>
                                        <p:cTn id="15" dur="2000" fill="hold"/>
                                        <p:tgtEl>
                                          <p:spTgt spid="23"/>
                                        </p:tgtEl>
                                        <p:attrNameLst>
                                          <p:attrName>ppt_w</p:attrName>
                                        </p:attrNameLst>
                                      </p:cBhvr>
                                      <p:tavLst>
                                        <p:tav tm="0" fmla="#ppt_w*sin(2.5*pi*$)">
                                          <p:val>
                                            <p:fltVal val="0"/>
                                          </p:val>
                                        </p:tav>
                                        <p:tav tm="100000">
                                          <p:val>
                                            <p:fltVal val="1"/>
                                          </p:val>
                                        </p:tav>
                                      </p:tavLst>
                                    </p:anim>
                                    <p:anim calcmode="lin" valueType="num">
                                      <p:cBhvr>
                                        <p:cTn id="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000"/>
                                        <p:tgtEl>
                                          <p:spTgt spid="24"/>
                                        </p:tgtEl>
                                      </p:cBhvr>
                                    </p:animEffect>
                                    <p:anim calcmode="lin" valueType="num">
                                      <p:cBhvr>
                                        <p:cTn id="22" dur="2000" fill="hold"/>
                                        <p:tgtEl>
                                          <p:spTgt spid="24"/>
                                        </p:tgtEl>
                                        <p:attrNameLst>
                                          <p:attrName>ppt_w</p:attrName>
                                        </p:attrNameLst>
                                      </p:cBhvr>
                                      <p:tavLst>
                                        <p:tav tm="0" fmla="#ppt_w*sin(2.5*pi*$)">
                                          <p:val>
                                            <p:fltVal val="0"/>
                                          </p:val>
                                        </p:tav>
                                        <p:tav tm="100000">
                                          <p:val>
                                            <p:fltVal val="1"/>
                                          </p:val>
                                        </p:tav>
                                      </p:tavLst>
                                    </p:anim>
                                    <p:anim calcmode="lin" valueType="num">
                                      <p:cBhvr>
                                        <p:cTn id="23" dur="20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量子计算</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(Quantum Computing)</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191069" y="1825625"/>
                <a:ext cx="11682483" cy="3283187"/>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量子计算具有内在的并行性</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(inherent parallelism)</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14:m>
                  <m:oMath xmlns:m="http://schemas.openxmlformats.org/officeDocument/2006/math">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𝝍</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𝜶</m:t>
                    </m:r>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𝜷</m:t>
                    </m:r>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oMath>
                </a14:m>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现有函数</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oMath>
                </a14:m>
                <a:endPar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endParaRPr>
              </a:p>
              <a:p>
                <a:pPr lvl="2"/>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经典计算机计算：</a:t>
                </a:r>
                <a:r>
                  <a:rPr lang="en-US" altLang="zh-CN" b="1" dirty="0">
                    <a:gradFill>
                      <a:gsLst>
                        <a:gs pos="0">
                          <a:srgbClr val="FDFA75"/>
                        </a:gs>
                        <a:gs pos="100000">
                          <a:srgbClr val="D79E11"/>
                        </a:gs>
                      </a:gsLst>
                      <a:lin ang="2700000" scaled="1"/>
                    </a:gradFill>
                    <a:ea typeface="方正兰亭超细黑简体" panose="02000000000000000000"/>
                  </a:rPr>
                  <a:t> </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d>
                      <m:d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sub>
                    </m:s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 </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d>
                      <m:d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b>
                    </m:sSub>
                  </m:oMath>
                </a14:m>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2"/>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量子计算机计算：</a:t>
                </a:r>
                <a:r>
                  <a:rPr lang="en-US" altLang="zh-CN" b="1" dirty="0">
                    <a:gradFill>
                      <a:gsLst>
                        <a:gs pos="0">
                          <a:srgbClr val="FDFA75"/>
                        </a:gs>
                        <a:gs pos="100000">
                          <a:srgbClr val="D79E11"/>
                        </a:gs>
                      </a:gsLst>
                      <a:lin ang="2700000" scaled="1"/>
                    </a:gradFill>
                    <a:ea typeface="方正兰亭超细黑简体" panose="02000000000000000000"/>
                  </a:rPr>
                  <a:t> </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d>
                      <m:d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sub>
                    </m:s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den>
                    </m:f>
                    <m:sSub>
                      <m:sSub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b>
                    </m:sSub>
                  </m:oMath>
                </a14:m>
                <a:endPar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推而广之对函数</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sSup>
                      <m:sSup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e>
                      <m: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sup>
                    </m:sSup>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oMath>
                </a14:m>
                <a:endPar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endParaRPr>
              </a:p>
              <a:p>
                <a:pPr lvl="2"/>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量子计算机计算：</a:t>
                </a:r>
                <a:r>
                  <a:rPr lang="en-US" altLang="zh-CN" b="1" dirty="0">
                    <a:gradFill>
                      <a:gsLst>
                        <a:gs pos="0">
                          <a:srgbClr val="FDFA75"/>
                        </a:gs>
                        <a:gs pos="100000">
                          <a:srgbClr val="D79E11"/>
                        </a:gs>
                      </a:gsLst>
                      <a:lin ang="2700000" scaled="1"/>
                    </a:gradFill>
                    <a:ea typeface="方正兰亭超细黑简体" panose="02000000000000000000"/>
                  </a:rPr>
                  <a:t> </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d>
                      <m:d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num>
                          <m:den>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𝟎𝟎</m:t>
                            </m:r>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num>
                          <m:den>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𝟎𝟏</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den>
                        </m:f>
                        <m:d>
                          <m:dPr>
                            <m:begChr m:val=""/>
                            <m:endChr m:val="⟩"/>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e>
                        </m:d>
                      </m:e>
                    </m:d>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den>
                    </m:f>
                    <m:sSub>
                      <m:sSub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𝟎</m:t>
                        </m:r>
                      </m:sub>
                    </m:sSub>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den>
                    </m:f>
                    <m:sSub>
                      <m:sSub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b>
                    </m:sSub>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f>
                      <m:fPr>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fPr>
                      <m:num>
                        <m:rad>
                          <m:radPr>
                            <m:degHide m:val="on"/>
                            <m:ctrlP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num>
                      <m:den>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den>
                    </m:f>
                    <m:sSub>
                      <m:sSub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b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b>
                        <m:sSup>
                          <m:sSup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sup>
                        </m:s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𝟏</m:t>
                        </m:r>
                      </m:sub>
                    </m:sSub>
                  </m:oMath>
                </a14:m>
                <a:endPar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endParaRPr>
              </a:p>
              <a:p>
                <a:pPr marL="457200" lvl="1" indent="0">
                  <a:buNone/>
                </a:pPr>
                <a:endParaRPr lang="en-US" altLang="zh-CN"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endParaRPr>
              </a:p>
              <a:p>
                <a:pPr lvl="1"/>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2"/>
                <a:endParaRPr lang="en-US" altLang="zh-CN" dirty="0" smtClean="0"/>
              </a:p>
            </p:txBody>
          </p:sp>
        </mc:Choice>
        <mc:Fallback>
          <p:sp>
            <p:nvSpPr>
              <p:cNvPr id="3" name="内容占位符 2"/>
              <p:cNvSpPr>
                <a:spLocks noRot="1" noChangeAspect="1" noMove="1" noResize="1" noEditPoints="1" noAdjustHandles="1" noChangeArrowheads="1" noChangeShapeType="1" noTextEdit="1"/>
              </p:cNvSpPr>
              <p:nvPr>
                <p:ph idx="1"/>
              </p:nvPr>
            </p:nvSpPr>
            <p:spPr>
              <a:xfrm>
                <a:off x="191069" y="1825625"/>
                <a:ext cx="11682483" cy="3283187"/>
              </a:xfrm>
              <a:blipFill rotWithShape="1">
                <a:blip r:embed="rId1"/>
                <a:stretch>
                  <a:fillRect l="-5" t="-967" r="3" b="-238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4303956" y="4958686"/>
                <a:ext cx="38664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oMath>
                  </m:oMathPara>
                </a14:m>
                <a:endParaRPr lang="zh-CN" altLang="en-US" dirty="0"/>
              </a:p>
            </p:txBody>
          </p:sp>
        </mc:Choice>
        <mc:Fallback>
          <p:sp>
            <p:nvSpPr>
              <p:cNvPr id="4" name="文本框 3"/>
              <p:cNvSpPr txBox="1">
                <a:spLocks noRot="1" noChangeAspect="1" noMove="1" noResize="1" noEditPoints="1" noAdjustHandles="1" noChangeArrowheads="1" noChangeShapeType="1" noTextEdit="1"/>
              </p:cNvSpPr>
              <p:nvPr/>
            </p:nvSpPr>
            <p:spPr>
              <a:xfrm>
                <a:off x="4303956" y="4958686"/>
                <a:ext cx="386644" cy="369332"/>
              </a:xfrm>
              <a:prstGeom prst="rect">
                <a:avLst/>
              </a:prstGeom>
              <a:blipFill rotWithShape="1">
                <a:blip r:embed="rId2"/>
                <a:stretch>
                  <a:fillRect l="-145" t="-164" r="127" b="1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rot="16200000">
                <a:off x="4233082" y="4471650"/>
                <a:ext cx="564129" cy="71019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altLang="zh-CN"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eqArr>
                            <m:eqArrPr>
                              <m:ctrlPr>
                                <a:rPr lang="en-US" altLang="zh-CN"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eqArrPr>
                            <m:e/>
                            <m:e/>
                          </m:eqArr>
                        </m:e>
                      </m:d>
                    </m:oMath>
                  </m:oMathPara>
                </a14:m>
                <a:endParaRPr lang="zh-CN" altLang="en-US"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endParaRPr>
              </a:p>
            </p:txBody>
          </p:sp>
        </mc:Choice>
        <mc:Fallback>
          <p:sp>
            <p:nvSpPr>
              <p:cNvPr id="5" name="文本框 4"/>
              <p:cNvSpPr txBox="1">
                <a:spLocks noRot="1" noChangeAspect="1" noMove="1" noResize="1" noEditPoints="1" noAdjustHandles="1" noChangeArrowheads="1" noChangeShapeType="1" noTextEdit="1"/>
              </p:cNvSpPr>
              <p:nvPr/>
            </p:nvSpPr>
            <p:spPr>
              <a:xfrm rot="16200000">
                <a:off x="4233082" y="4471650"/>
                <a:ext cx="564129" cy="710194"/>
              </a:xfrm>
              <a:prstGeom prst="rect">
                <a:avLst/>
              </a:prstGeom>
              <a:blipFill rotWithShape="1">
                <a:blip r:embed="rId3"/>
                <a:stretch>
                  <a:fillRect l="-12975" t="10196" r="-12870" b="103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6504231" y="4004043"/>
                <a:ext cx="49398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𝟐</m:t>
                          </m:r>
                        </m:e>
                        <m: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sup>
                      </m:sSup>
                    </m:oMath>
                  </m:oMathPara>
                </a14:m>
                <a:endParaRPr lang="zh-CN" altLang="en-US" dirty="0"/>
              </a:p>
            </p:txBody>
          </p:sp>
        </mc:Choice>
        <mc:Fallback>
          <p:sp>
            <p:nvSpPr>
              <p:cNvPr id="6" name="文本框 5"/>
              <p:cNvSpPr txBox="1">
                <a:spLocks noRot="1" noChangeAspect="1" noMove="1" noResize="1" noEditPoints="1" noAdjustHandles="1" noChangeArrowheads="1" noChangeShapeType="1" noTextEdit="1"/>
              </p:cNvSpPr>
              <p:nvPr/>
            </p:nvSpPr>
            <p:spPr>
              <a:xfrm>
                <a:off x="6504231" y="4004043"/>
                <a:ext cx="493981" cy="369332"/>
              </a:xfrm>
              <a:prstGeom prst="rect">
                <a:avLst/>
              </a:prstGeom>
              <a:blipFill rotWithShape="1">
                <a:blip r:embed="rId4"/>
                <a:stretch>
                  <a:fillRect l="-114" t="-100" r="104" b="35"/>
                </a:stretch>
              </a:blipFill>
            </p:spPr>
            <p:txBody>
              <a:bodyPr/>
              <a:lstStyle/>
              <a:p>
                <a:r>
                  <a:rPr lang="zh-CN" altLang="en-US">
                    <a:noFill/>
                  </a:rPr>
                  <a:t> </a:t>
                </a:r>
              </a:p>
            </p:txBody>
          </p:sp>
        </mc:Fallback>
      </mc:AlternateContent>
      <p:cxnSp>
        <p:nvCxnSpPr>
          <p:cNvPr id="8" name="直接箭头连接符 7"/>
          <p:cNvCxnSpPr/>
          <p:nvPr/>
        </p:nvCxnSpPr>
        <p:spPr>
          <a:xfrm flipH="1">
            <a:off x="5738812" y="4188709"/>
            <a:ext cx="714375" cy="0"/>
          </a:xfrm>
          <a:prstGeom prst="straightConnector1">
            <a:avLst/>
          </a:prstGeom>
          <a:ln w="19050">
            <a:solidFill>
              <a:srgbClr val="FBF67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计算的发展</a:t>
            </a:r>
            <a:endParaRPr lang="zh-CN" altLang="en-US" dirty="0"/>
          </a:p>
        </p:txBody>
      </p:sp>
      <p:sp>
        <p:nvSpPr>
          <p:cNvPr id="3" name="内容占位符 2"/>
          <p:cNvSpPr>
            <a:spLocks noGrp="1"/>
          </p:cNvSpPr>
          <p:nvPr>
            <p:ph idx="1"/>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量子计算机</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目前尚没有成熟的技术来设计量子计算机</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量子计算机对环境要求高、存在技术瓶颈</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目前尚不清楚技术瓶颈是原理性的阻碍，还是只是工程技术手段问题</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但很多科学家对量子计算机的前景抱乐观态度</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Google</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IBM</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Microsoft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Intel</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等跨国公司正在进行量子计算机的军备竞赛</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国内中国科学技术大学是这一技术的引领者</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440894" y="2560716"/>
            <a:ext cx="3243196" cy="769441"/>
          </a:xfrm>
          <a:prstGeom prst="rect">
            <a:avLst/>
          </a:prstGeom>
          <a:noFill/>
          <a:effectLst/>
        </p:spPr>
        <p:txBody>
          <a:bodyPr wrap="none" rtlCol="0">
            <a:spAutoFit/>
          </a:bodyPr>
          <a:lstStyle/>
          <a:p>
            <a:r>
              <a:rPr lang="en-US" altLang="zh-CN" sz="4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PART   04</a:t>
            </a:r>
            <a:endParaRPr lang="en-US" altLang="zh-CN" sz="36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791487" y="3262958"/>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72397" y="3965487"/>
            <a:ext cx="3775393" cy="523220"/>
          </a:xfrm>
          <a:prstGeom prst="rect">
            <a:avLst/>
          </a:prstGeom>
          <a:noFill/>
          <a:effectLst/>
        </p:spPr>
        <p:txBody>
          <a:bodyPr wrap="none" rtlCol="0">
            <a:spAutoFit/>
          </a:bodyPr>
          <a:lstStyle/>
          <a:p>
            <a:r>
              <a:rPr lang="zh-CN" altLang="en-US" sz="28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量子计算与现代密码学</a:t>
            </a:r>
            <a:endParaRPr lang="en-US" altLang="zh-CN" sz="28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1" y="-1"/>
            <a:ext cx="12192001" cy="6879771"/>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440894" y="2560716"/>
            <a:ext cx="3148619" cy="769441"/>
          </a:xfrm>
          <a:prstGeom prst="rect">
            <a:avLst/>
          </a:prstGeom>
          <a:noFill/>
          <a:effectLst/>
        </p:spPr>
        <p:txBody>
          <a:bodyPr wrap="none" rtlCol="0">
            <a:spAutoFit/>
          </a:bodyPr>
          <a:lstStyle/>
          <a:p>
            <a:r>
              <a:rPr lang="en-US" altLang="zh-CN" sz="4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PART   01</a:t>
            </a:r>
            <a:endParaRPr lang="en-US" altLang="zh-CN" sz="36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791487" y="3262958"/>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288415" y="3965487"/>
            <a:ext cx="2153154" cy="984885"/>
          </a:xfrm>
          <a:prstGeom prst="rect">
            <a:avLst/>
          </a:prstGeom>
          <a:noFill/>
          <a:effectLst/>
        </p:spPr>
        <p:txBody>
          <a:bodyPr wrap="none" rtlCol="0">
            <a:spAutoFit/>
          </a:bodyPr>
          <a:lstStyle/>
          <a:p>
            <a:r>
              <a:rPr lang="en-US" altLang="zh-CN" sz="3000" b="1" dirty="0" smtClean="0">
                <a:solidFill>
                  <a:schemeClr val="bg1"/>
                </a:solidFill>
              </a:rPr>
              <a:t>  </a:t>
            </a:r>
            <a:r>
              <a:rPr lang="zh-CN" altLang="en-US" sz="28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密码学</a:t>
            </a:r>
            <a:r>
              <a:rPr lang="zh-CN" altLang="en-US" sz="2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简介</a:t>
            </a:r>
            <a:endParaRPr lang="zh-CN" altLang="en-US" sz="28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endParaRPr lang="en-US" altLang="zh-CN" sz="28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childTnLst>
                          </p:cTn>
                        </p:par>
                        <p:par>
                          <p:cTn id="24" fill="hold">
                            <p:stCondLst>
                              <p:cond delay="2000"/>
                            </p:stCondLst>
                            <p:childTnLst>
                              <p:par>
                                <p:cTn id="25" presetID="47"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计算对现代密码学的影响</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Shor</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算法</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多项式时间解决整数分解和离散对数问题</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公钥密码学算法基本告破</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目前使用的算法几乎全部基于整数分解和离散对数的困难行，如</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RSA</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算法，</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ECC</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a:t>
                </a:r>
                <a:r>
                  <a:rPr lang="en-US" altLang="zh-CN" b="1" dirty="0" err="1"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Diffe</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-Hellman</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密钥分配</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dirty="0" smtClean="0"/>
              </a:p>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Grover</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算法</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14:m>
                  <m:oMath xmlns:m="http://schemas.openxmlformats.org/officeDocument/2006/math">
                    <m:rad>
                      <m:radPr>
                        <m:degHide m:val="on"/>
                        <m:ctrlPr>
                          <a:rPr lang="zh-CN" altLang="en-US"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oMath>
                </a14:m>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时间复杂度算法搜索一个无结构的数据库</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对于函数</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𝑫</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𝑹</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d>
                      <m:dPr>
                        <m:begChr m:val="|"/>
                        <m:endChr m:val="|"/>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𝑫</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𝑵</m:t>
                    </m:r>
                  </m:oMath>
                </a14:m>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，搜索</a:t>
                </a:r>
                <a14:m>
                  <m:oMath xmlns:m="http://schemas.openxmlformats.org/officeDocument/2006/math">
                    <m:r>
                      <a:rPr lang="en-US" altLang="zh-CN" b="1" i="1">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𝒇</m:t>
                    </m:r>
                    <m:d>
                      <m:d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𝒙</m:t>
                        </m:r>
                      </m:e>
                    </m:d>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sSup>
                      <m:sSupPr>
                        <m:ctrlP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sSupPr>
                      <m:e>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𝒚</m:t>
                        </m:r>
                      </m:e>
                      <m:sup>
                        <m:r>
                          <a:rPr lang="en-US" altLang="zh-CN" b="1" i="1"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sup>
                    </m:sSup>
                  </m:oMath>
                </a14:m>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所</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需平均时间为</a:t>
                </a:r>
                <a14:m>
                  <m:oMath xmlns:m="http://schemas.openxmlformats.org/officeDocument/2006/math">
                    <m:r>
                      <a:rPr lang="en-US" altLang="zh-CN" b="1" i="0"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𝐎</m:t>
                    </m:r>
                    <m:r>
                      <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ad>
                      <m:radPr>
                        <m:degHide m:val="on"/>
                        <m:ctrlPr>
                          <a:rPr lang="zh-CN" altLang="en-US"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r>
                      <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单向函数求逆的复杂度由</a:t>
                </a:r>
                <a14:m>
                  <m:oMath xmlns:m="http://schemas.openxmlformats.org/officeDocument/2006/math">
                    <m:r>
                      <a:rPr lang="en-US" altLang="zh-CN" b="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𝐎</m:t>
                    </m:r>
                    <m:d>
                      <m:dPr>
                        <m:ctrlPr>
                          <a:rPr lang="en-US" altLang="zh-CN"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dPr>
                      <m:e>
                        <m:r>
                          <a:rPr lang="en-US" altLang="zh-CN" b="1" i="1" dirty="0" smtClean="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d>
                  </m:oMath>
                </a14:m>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降低为</a:t>
                </a:r>
                <a14:m>
                  <m:oMath xmlns:m="http://schemas.openxmlformats.org/officeDocument/2006/math">
                    <m:r>
                      <a:rPr lang="en-US" altLang="zh-CN" b="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𝐎</m:t>
                    </m:r>
                    <m:r>
                      <a:rPr lang="en-US" altLang="zh-CN"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rad>
                      <m:radPr>
                        <m:degHide m:val="on"/>
                        <m:ctrlPr>
                          <a:rPr lang="zh-CN" altLang="en-US"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ctrlPr>
                      </m:radPr>
                      <m:deg/>
                      <m:e>
                        <m:r>
                          <a:rPr lang="en-US" altLang="zh-CN"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𝒏</m:t>
                        </m:r>
                      </m:e>
                    </m:rad>
                    <m:r>
                      <a:rPr lang="en-US" altLang="zh-CN" b="1" i="1" dirty="0">
                        <a:gradFill>
                          <a:gsLst>
                            <a:gs pos="0">
                              <a:srgbClr val="FDFA75"/>
                            </a:gs>
                            <a:gs pos="100000">
                              <a:srgbClr val="D79E11"/>
                            </a:gs>
                          </a:gsLst>
                          <a:lin ang="2700000" scaled="1"/>
                        </a:gradFill>
                        <a:latin typeface="Cambria Math" panose="02040503050406030204" pitchFamily="18" charset="0"/>
                        <a:ea typeface="方正兰亭超细黑简体" panose="02000000000000000000"/>
                      </a:rPr>
                      <m:t>)</m:t>
                    </m:r>
                  </m:oMath>
                </a14:m>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对称密钥算法的密钥需要加倍</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t="-730" b="-2722"/>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计算对密码学的正面贡献</a:t>
            </a:r>
            <a:endParaRPr lang="zh-CN" altLang="en-US" dirty="0"/>
          </a:p>
        </p:txBody>
      </p:sp>
      <p:sp>
        <p:nvSpPr>
          <p:cNvPr id="3" name="内容占位符 2"/>
          <p:cNvSpPr>
            <a:spLocks noGrp="1"/>
          </p:cNvSpPr>
          <p:nvPr>
            <p:ph idx="1"/>
          </p:nvPr>
        </p:nvSpPr>
        <p:spPr>
          <a:xfrm>
            <a:off x="838200" y="1825625"/>
            <a:ext cx="10515600" cy="1563569"/>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量子密钥分配</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(Quantum Key Distribution)</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rPr>
              <a:t>利用量子不可克隆原理和量子塌缩原理设计的密钥分配协议</a:t>
            </a:r>
            <a:endParaRPr lang="en-US" altLang="zh-CN" b="1" dirty="0" smtClean="0">
              <a:gradFill>
                <a:gsLst>
                  <a:gs pos="0">
                    <a:srgbClr val="FDFA75"/>
                  </a:gs>
                  <a:gs pos="100000">
                    <a:srgbClr val="D79E11"/>
                  </a:gs>
                </a:gsLst>
                <a:lin ang="2700000" scaled="1"/>
              </a:gradFill>
              <a:latin typeface="微软雅黑" panose="020B0503020204020204" pitchFamily="34" charset="-122"/>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rPr>
              <a:t>具有无条件安全性，可有效解决在公开信道上分配密钥的问题</a:t>
            </a:r>
            <a:endParaRPr lang="en-US" altLang="zh-CN" b="1" dirty="0" smtClean="0">
              <a:gradFill>
                <a:gsLst>
                  <a:gs pos="0">
                    <a:srgbClr val="FDFA75"/>
                  </a:gs>
                  <a:gs pos="100000">
                    <a:srgbClr val="D79E11"/>
                  </a:gs>
                </a:gsLst>
                <a:lin ang="2700000" scaled="1"/>
              </a:gradFill>
              <a:latin typeface="微软雅黑" panose="020B0503020204020204" pitchFamily="34" charset="-122"/>
            </a:endParaRPr>
          </a:p>
          <a:p>
            <a:pPr lvl="1"/>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91773" y="3354269"/>
            <a:ext cx="4810125" cy="2857500"/>
          </a:xfrm>
          <a:prstGeom prst="rect">
            <a:avLst/>
          </a:prstGeom>
        </p:spPr>
      </p:pic>
      <p:pic>
        <p:nvPicPr>
          <p:cNvPr id="6" name="图片 5"/>
          <p:cNvPicPr>
            <a:picLocks noChangeAspect="1"/>
          </p:cNvPicPr>
          <p:nvPr/>
        </p:nvPicPr>
        <p:blipFill>
          <a:blip r:embed="rId2"/>
          <a:stretch>
            <a:fillRect/>
          </a:stretch>
        </p:blipFill>
        <p:spPr>
          <a:xfrm>
            <a:off x="208839" y="3354269"/>
            <a:ext cx="4286250" cy="2857500"/>
          </a:xfrm>
          <a:prstGeom prst="rect">
            <a:avLst/>
          </a:prstGeom>
        </p:spPr>
      </p:pic>
      <p:sp>
        <p:nvSpPr>
          <p:cNvPr id="7" name="内容占位符 2"/>
          <p:cNvSpPr txBox="1"/>
          <p:nvPr/>
        </p:nvSpPr>
        <p:spPr>
          <a:xfrm>
            <a:off x="936009" y="6304365"/>
            <a:ext cx="2949053" cy="419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16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2016 </a:t>
            </a:r>
            <a:r>
              <a:rPr lang="zh-CN" altLang="en-US" sz="16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“墨子号”量子通信卫星</a:t>
            </a:r>
            <a:endParaRPr lang="en-US" altLang="zh-CN" sz="1600" dirty="0" smtClean="0"/>
          </a:p>
        </p:txBody>
      </p:sp>
      <p:sp>
        <p:nvSpPr>
          <p:cNvPr id="9" name="内容占位符 2"/>
          <p:cNvSpPr txBox="1"/>
          <p:nvPr/>
        </p:nvSpPr>
        <p:spPr>
          <a:xfrm>
            <a:off x="5715000" y="6304364"/>
            <a:ext cx="2949053" cy="4194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16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2017</a:t>
            </a:r>
            <a:r>
              <a:rPr lang="zh-CN" altLang="en-US" sz="16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量子通信“京沪干线”</a:t>
            </a:r>
            <a:endParaRPr lang="en-US" altLang="zh-CN" sz="1600" dirty="0" smtClean="0"/>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后量子密码学</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(Post-Quantum Cryptography)</a:t>
            </a:r>
            <a:endParaRPr lang="zh-CN" altLang="en-US" dirty="0"/>
          </a:p>
        </p:txBody>
      </p:sp>
      <p:sp>
        <p:nvSpPr>
          <p:cNvPr id="3" name="内容占位符 2"/>
          <p:cNvSpPr>
            <a:spLocks noGrp="1"/>
          </p:cNvSpPr>
          <p:nvPr>
            <p:ph idx="1"/>
          </p:nvPr>
        </p:nvSpPr>
        <p:spPr>
          <a:xfrm>
            <a:off x="838200" y="1825625"/>
            <a:ext cx="10515600" cy="4657062"/>
          </a:xfrm>
        </p:spPr>
        <p:txBody>
          <a:bodyPr>
            <a:normAutofit fontScale="92500" lnSpcReduction="10000"/>
          </a:bodyPr>
          <a:lstStyle/>
          <a:p>
            <a: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传统公钥密码</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算法受到量子计算机的威胁，有必要寻找新的密码算法替代</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回顾现代密码算法的设计思路：定义</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假设</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证明</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问题主要出在假设上：原先假设某些问题很苦难，但在量子计算机看来，这些问题并不困难</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因此我们要重新寻找困难问题，这些问题即便量子计算机也无法快速求解</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至少我们相信如此</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dirty="0" smtClean="0"/>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目前找到的替代密码体系主要包括</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Hash-based signature (</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基于</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Hash</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的数字签名</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Code-based cryptography (</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基于编码的密码学</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Lattice-based cryptography (</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基于格的密码学</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Multivariate polynomial-based cryptography </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（多变量密码学）</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a:p>
            <a:pPr lvl="1"/>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13554" y="-780"/>
            <a:ext cx="12205554" cy="6849294"/>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3448380"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后</a:t>
            </a:r>
            <a:r>
              <a:rPr lang="zh-CN" altLang="en-US" sz="2400"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量子</a:t>
            </a:r>
            <a:r>
              <a:rPr lang="zh-CN" altLang="en-US" sz="2400"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密码学发展历程</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299390" y="2617626"/>
            <a:ext cx="1980029" cy="69249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寻找抗量子的困难问题</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3261358" y="2040844"/>
            <a:ext cx="2698175" cy="69249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基于新的困难问题设计密码算法</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038107" y="1569203"/>
            <a:ext cx="2159566" cy="69249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进一步研究问题的困难性</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719134" y="1088839"/>
            <a:ext cx="2159566" cy="69249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制定行业标准，指导实践</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853990" y="3581814"/>
            <a:ext cx="3264204" cy="1094282"/>
            <a:chOff x="1062709" y="4478590"/>
            <a:chExt cx="3264204" cy="1094282"/>
          </a:xfrm>
        </p:grpSpPr>
        <p:sp>
          <p:nvSpPr>
            <p:cNvPr id="38" name="矩形 37"/>
            <p:cNvSpPr/>
            <p:nvPr/>
          </p:nvSpPr>
          <p:spPr>
            <a:xfrm>
              <a:off x="1062709" y="5083501"/>
              <a:ext cx="2361466" cy="489371"/>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62993" y="4478590"/>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rot="18905918">
              <a:off x="3124763" y="4848262"/>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rgbClr val="DEB0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文本框 42"/>
            <p:cNvSpPr txBox="1"/>
            <p:nvPr/>
          </p:nvSpPr>
          <p:spPr>
            <a:xfrm>
              <a:off x="1554647" y="5139343"/>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01</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215457" y="3092443"/>
            <a:ext cx="3264204" cy="1090936"/>
            <a:chOff x="3424176" y="3989219"/>
            <a:chExt cx="3264204" cy="1090936"/>
          </a:xfrm>
        </p:grpSpPr>
        <p:sp>
          <p:nvSpPr>
            <p:cNvPr id="33" name="任意多边形 32"/>
            <p:cNvSpPr/>
            <p:nvPr/>
          </p:nvSpPr>
          <p:spPr>
            <a:xfrm>
              <a:off x="3424460" y="3989219"/>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33"/>
            <p:cNvSpPr/>
            <p:nvPr/>
          </p:nvSpPr>
          <p:spPr>
            <a:xfrm rot="18905918">
              <a:off x="5486230" y="4358891"/>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rgbClr val="DEB0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矩形 34"/>
            <p:cNvSpPr/>
            <p:nvPr/>
          </p:nvSpPr>
          <p:spPr>
            <a:xfrm>
              <a:off x="3424176" y="4594130"/>
              <a:ext cx="2361466" cy="486025"/>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915685" y="4646626"/>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02</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576923" y="2603072"/>
            <a:ext cx="3264204" cy="1090936"/>
            <a:chOff x="5785642" y="3499848"/>
            <a:chExt cx="3264204" cy="1090936"/>
          </a:xfrm>
        </p:grpSpPr>
        <p:sp>
          <p:nvSpPr>
            <p:cNvPr id="30" name="任意多边形 29"/>
            <p:cNvSpPr/>
            <p:nvPr/>
          </p:nvSpPr>
          <p:spPr>
            <a:xfrm>
              <a:off x="5785926" y="3499848"/>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30"/>
            <p:cNvSpPr/>
            <p:nvPr/>
          </p:nvSpPr>
          <p:spPr>
            <a:xfrm rot="18905918">
              <a:off x="7847696" y="3869520"/>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rgbClr val="DEB0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矩形 31"/>
            <p:cNvSpPr/>
            <p:nvPr/>
          </p:nvSpPr>
          <p:spPr>
            <a:xfrm>
              <a:off x="5785642" y="4104759"/>
              <a:ext cx="2361466" cy="486025"/>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6294723" y="4163943"/>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03</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938389" y="2113701"/>
            <a:ext cx="3264204" cy="1097281"/>
            <a:chOff x="8147108" y="3010477"/>
            <a:chExt cx="3264204" cy="1097281"/>
          </a:xfrm>
        </p:grpSpPr>
        <p:sp>
          <p:nvSpPr>
            <p:cNvPr id="22" name="任意多边形 21"/>
            <p:cNvSpPr/>
            <p:nvPr/>
          </p:nvSpPr>
          <p:spPr>
            <a:xfrm>
              <a:off x="8147392" y="3010477"/>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28"/>
            <p:cNvSpPr/>
            <p:nvPr/>
          </p:nvSpPr>
          <p:spPr>
            <a:xfrm>
              <a:off x="8147108" y="3615388"/>
              <a:ext cx="2361468" cy="492370"/>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8646510" y="3667884"/>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04</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sp>
          <p:nvSpPr>
            <p:cNvPr id="27" name="任意多边形 26"/>
            <p:cNvSpPr/>
            <p:nvPr/>
          </p:nvSpPr>
          <p:spPr>
            <a:xfrm rot="18905918">
              <a:off x="10209162" y="3380149"/>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1+#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5520000" flipH="1" flipV="1">
            <a:off x="2546251" y="1280162"/>
            <a:ext cx="7111217" cy="7111217"/>
          </a:xfrm>
          <a:prstGeom prst="ellipse">
            <a:avLst/>
          </a:prstGeom>
          <a:noFill/>
          <a:ln>
            <a:gradFill>
              <a:gsLst>
                <a:gs pos="17000">
                  <a:srgbClr val="E3BA2E"/>
                </a:gs>
                <a:gs pos="15000">
                  <a:srgbClr val="DEAE22">
                    <a:alpha val="0"/>
                  </a:srgbClr>
                </a:gs>
                <a:gs pos="0">
                  <a:srgbClr val="E8F1F9">
                    <a:alpha val="0"/>
                  </a:srgbClr>
                </a:gs>
                <a:gs pos="100000">
                  <a:srgbClr val="FBF670"/>
                </a:gs>
              </a:gsLst>
              <a:lin ang="72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21480000" flipH="1" flipV="1">
            <a:off x="18455" y="-176598"/>
            <a:ext cx="9657527" cy="3138606"/>
          </a:xfrm>
          <a:custGeom>
            <a:avLst/>
            <a:gdLst>
              <a:gd name="connsiteX0" fmla="*/ 5203260 w 9657527"/>
              <a:gd name="connsiteY0" fmla="*/ 5375 h 3138606"/>
              <a:gd name="connsiteX1" fmla="*/ 9533020 w 9657527"/>
              <a:gd name="connsiteY1" fmla="*/ 2183713 h 3138606"/>
              <a:gd name="connsiteX2" fmla="*/ 9657527 w 9657527"/>
              <a:gd name="connsiteY2" fmla="*/ 2386943 h 3138606"/>
              <a:gd name="connsiteX3" fmla="*/ 9631279 w 9657527"/>
              <a:gd name="connsiteY3" fmla="*/ 3138606 h 3138606"/>
              <a:gd name="connsiteX4" fmla="*/ 0 w 9657527"/>
              <a:gd name="connsiteY4" fmla="*/ 2802274 h 3138606"/>
              <a:gd name="connsiteX5" fmla="*/ 39235 w 9657527"/>
              <a:gd name="connsiteY5" fmla="*/ 2710379 h 3138606"/>
              <a:gd name="connsiteX6" fmla="*/ 4935048 w 9657527"/>
              <a:gd name="connsiteY6" fmla="*/ 0 h 3138606"/>
              <a:gd name="connsiteX7" fmla="*/ 5203260 w 9657527"/>
              <a:gd name="connsiteY7" fmla="*/ 5375 h 3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57527" h="3138606">
                <a:moveTo>
                  <a:pt x="5203260" y="5375"/>
                </a:moveTo>
                <a:cubicBezTo>
                  <a:pt x="7079915" y="80765"/>
                  <a:pt x="8694684" y="942807"/>
                  <a:pt x="9533020" y="2183713"/>
                </a:cubicBezTo>
                <a:lnTo>
                  <a:pt x="9657527" y="2386943"/>
                </a:lnTo>
                <a:lnTo>
                  <a:pt x="9631279" y="3138606"/>
                </a:lnTo>
                <a:lnTo>
                  <a:pt x="0" y="2802274"/>
                </a:lnTo>
                <a:lnTo>
                  <a:pt x="39235" y="2710379"/>
                </a:lnTo>
                <a:cubicBezTo>
                  <a:pt x="769966" y="1128750"/>
                  <a:pt x="2686179" y="0"/>
                  <a:pt x="4935048" y="0"/>
                </a:cubicBezTo>
                <a:cubicBezTo>
                  <a:pt x="5025003" y="0"/>
                  <a:pt x="5114425" y="1806"/>
                  <a:pt x="5203260" y="5375"/>
                </a:cubicBezTo>
                <a:close/>
              </a:path>
            </a:pathLst>
          </a:custGeom>
          <a:noFill/>
          <a:ln w="6350">
            <a:gradFill>
              <a:gsLst>
                <a:gs pos="0">
                  <a:srgbClr val="FBF670">
                    <a:alpha val="50000"/>
                  </a:srgbClr>
                </a:gs>
                <a:gs pos="100000">
                  <a:srgbClr val="DEAE22">
                    <a:alpha val="4000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234728" y="4017031"/>
            <a:ext cx="5734262" cy="1015663"/>
          </a:xfrm>
          <a:prstGeom prst="rect">
            <a:avLst/>
          </a:prstGeom>
          <a:noFill/>
        </p:spPr>
        <p:txBody>
          <a:bodyPr wrap="none" rtlCol="0">
            <a:spAutoFit/>
          </a:bodyPr>
          <a:lstStyle/>
          <a:p>
            <a:r>
              <a:rPr lang="en-US" altLang="zh-CN" sz="6000" b="1" dirty="0" smtClean="0">
                <a:solidFill>
                  <a:srgbClr val="FBF670"/>
                </a:solidFill>
                <a:latin typeface="方正兰亭超细黑简体" panose="02000000000000000000" pitchFamily="2" charset="-122"/>
                <a:ea typeface="方正兰亭超细黑简体" panose="02000000000000000000" pitchFamily="2" charset="-122"/>
              </a:rPr>
              <a:t>THANK   YOU</a:t>
            </a:r>
            <a:endParaRPr lang="zh-CN" altLang="en-US" sz="6000" b="1" dirty="0">
              <a:solidFill>
                <a:srgbClr val="FBF670"/>
              </a:solidFill>
              <a:latin typeface="方正兰亭超细黑简体" panose="02000000000000000000" pitchFamily="2" charset="-122"/>
              <a:ea typeface="方正兰亭超细黑简体" panose="02000000000000000000" pitchFamily="2" charset="-122"/>
            </a:endParaRPr>
          </a:p>
        </p:txBody>
      </p:sp>
      <p:grpSp>
        <p:nvGrpSpPr>
          <p:cNvPr id="2" name="组合 1"/>
          <p:cNvGrpSpPr/>
          <p:nvPr/>
        </p:nvGrpSpPr>
        <p:grpSpPr>
          <a:xfrm>
            <a:off x="2998396" y="2637935"/>
            <a:ext cx="349715" cy="349715"/>
            <a:chOff x="2998396" y="2637935"/>
            <a:chExt cx="349715" cy="349715"/>
          </a:xfrm>
        </p:grpSpPr>
        <p:sp>
          <p:nvSpPr>
            <p:cNvPr id="7" name="椭圆 6"/>
            <p:cNvSpPr/>
            <p:nvPr/>
          </p:nvSpPr>
          <p:spPr>
            <a:xfrm>
              <a:off x="2998396" y="2637935"/>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83253" y="272279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 presetClass="path" presetSubtype="0" accel="50000" decel="50000" fill="hold" nodeType="afterEffect">
                                  <p:stCondLst>
                                    <p:cond delay="0"/>
                                  </p:stCondLst>
                                  <p:childTnLst>
                                    <p:animMotion origin="layout" path="M 1.875E-6 -1.85185E-6 C 0.08997 -0.23727 0.27018 -0.30185 0.40208 -0.14375 C 0.53385 0.01435 0.5681 0.33611 0.47812 0.57315 C 0.38789 0.81088 0.20768 0.87408 0.07591 0.71597 C -0.05599 0.55787 -0.09011 0.2375 1.875E-6 -1.85185E-6 Z " pathEditMode="relative" rAng="18240000" ptsTypes="AAAAA">
                                      <p:cBhvr>
                                        <p:cTn id="23" dur="2000" fill="hold"/>
                                        <p:tgtEl>
                                          <p:spTgt spid="2"/>
                                        </p:tgtEl>
                                        <p:attrNameLst>
                                          <p:attrName>ppt_x</p:attrName>
                                          <p:attrName>ppt_y</p:attrName>
                                        </p:attrNameLst>
                                      </p:cBhvr>
                                      <p:rCtr x="23906" y="28634"/>
                                    </p:animMotion>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par>
                          <p:cTn id="32" fill="hold">
                            <p:stCondLst>
                              <p:cond delay="50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1" y="-15001"/>
            <a:ext cx="12192001" cy="6873001"/>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170482" y="1985273"/>
            <a:ext cx="4045050" cy="3841815"/>
            <a:chOff x="3057718" y="1341267"/>
            <a:chExt cx="5300788" cy="5034462"/>
          </a:xfrm>
        </p:grpSpPr>
        <p:sp>
          <p:nvSpPr>
            <p:cNvPr id="42" name="任意多边形 41"/>
            <p:cNvSpPr/>
            <p:nvPr/>
          </p:nvSpPr>
          <p:spPr>
            <a:xfrm>
              <a:off x="6023589" y="1933055"/>
              <a:ext cx="2334917" cy="656566"/>
            </a:xfrm>
            <a:custGeom>
              <a:avLst/>
              <a:gdLst>
                <a:gd name="connsiteX0" fmla="*/ 0 w 2334917"/>
                <a:gd name="connsiteY0" fmla="*/ 0 h 656566"/>
                <a:gd name="connsiteX1" fmla="*/ 13988 w 2334917"/>
                <a:gd name="connsiteY1" fmla="*/ 0 h 656566"/>
                <a:gd name="connsiteX2" fmla="*/ 604396 w 2334917"/>
                <a:gd name="connsiteY2" fmla="*/ 0 h 656566"/>
                <a:gd name="connsiteX3" fmla="*/ 634527 w 2334917"/>
                <a:gd name="connsiteY3" fmla="*/ 25188 h 656566"/>
                <a:gd name="connsiteX4" fmla="*/ 804433 w 2334917"/>
                <a:gd name="connsiteY4" fmla="*/ 141551 h 656566"/>
                <a:gd name="connsiteX5" fmla="*/ 973432 w 2334917"/>
                <a:gd name="connsiteY5" fmla="*/ 96489 h 656566"/>
                <a:gd name="connsiteX6" fmla="*/ 910526 w 2334917"/>
                <a:gd name="connsiteY6" fmla="*/ 547 h 656566"/>
                <a:gd name="connsiteX7" fmla="*/ 909878 w 2334917"/>
                <a:gd name="connsiteY7" fmla="*/ 0 h 656566"/>
                <a:gd name="connsiteX8" fmla="*/ 1032124 w 2334917"/>
                <a:gd name="connsiteY8" fmla="*/ 0 h 656566"/>
                <a:gd name="connsiteX9" fmla="*/ 1032125 w 2334917"/>
                <a:gd name="connsiteY9" fmla="*/ 0 h 656566"/>
                <a:gd name="connsiteX10" fmla="*/ 2334917 w 2334917"/>
                <a:gd name="connsiteY10" fmla="*/ 617856 h 656566"/>
                <a:gd name="connsiteX11" fmla="*/ 1226467 w 2334917"/>
                <a:gd name="connsiteY11" fmla="*/ 656566 h 656566"/>
                <a:gd name="connsiteX12" fmla="*/ 1223676 w 2334917"/>
                <a:gd name="connsiteY12" fmla="*/ 655072 h 656566"/>
                <a:gd name="connsiteX13" fmla="*/ 1236806 w 2334917"/>
                <a:gd name="connsiteY13" fmla="*/ 654613 h 656566"/>
                <a:gd name="connsiteX14" fmla="*/ 654502 w 2334917"/>
                <a:gd name="connsiteY14" fmla="*/ 342887 h 656566"/>
                <a:gd name="connsiteX15" fmla="*/ 649764 w 2334917"/>
                <a:gd name="connsiteY15" fmla="*/ 347839 h 656566"/>
                <a:gd name="connsiteX16" fmla="*/ 339953 w 2334917"/>
                <a:gd name="connsiteY16" fmla="*/ 181987 h 656566"/>
                <a:gd name="connsiteX17" fmla="*/ 349097 w 2334917"/>
                <a:gd name="connsiteY17" fmla="*/ 179394 h 656566"/>
                <a:gd name="connsiteX18" fmla="*/ 15939 w 2334917"/>
                <a:gd name="connsiteY18" fmla="*/ 1044 h 656566"/>
                <a:gd name="connsiteX19" fmla="*/ 1951 w 2334917"/>
                <a:gd name="connsiteY19" fmla="*/ 1044 h 65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34917" h="656566">
                  <a:moveTo>
                    <a:pt x="0" y="0"/>
                  </a:moveTo>
                  <a:lnTo>
                    <a:pt x="13988" y="0"/>
                  </a:lnTo>
                  <a:lnTo>
                    <a:pt x="604396" y="0"/>
                  </a:lnTo>
                  <a:lnTo>
                    <a:pt x="634527" y="25188"/>
                  </a:lnTo>
                  <a:cubicBezTo>
                    <a:pt x="691075" y="71002"/>
                    <a:pt x="756987" y="119589"/>
                    <a:pt x="804433" y="141551"/>
                  </a:cubicBezTo>
                  <a:cubicBezTo>
                    <a:pt x="923991" y="195140"/>
                    <a:pt x="1000928" y="175828"/>
                    <a:pt x="973432" y="96489"/>
                  </a:cubicBezTo>
                  <a:cubicBezTo>
                    <a:pt x="963991" y="67359"/>
                    <a:pt x="941392" y="33863"/>
                    <a:pt x="910526" y="547"/>
                  </a:cubicBezTo>
                  <a:lnTo>
                    <a:pt x="909878" y="0"/>
                  </a:lnTo>
                  <a:lnTo>
                    <a:pt x="1032124" y="0"/>
                  </a:lnTo>
                  <a:lnTo>
                    <a:pt x="1032125" y="0"/>
                  </a:lnTo>
                  <a:lnTo>
                    <a:pt x="2334917" y="617856"/>
                  </a:lnTo>
                  <a:lnTo>
                    <a:pt x="1226467" y="656566"/>
                  </a:lnTo>
                  <a:lnTo>
                    <a:pt x="1223676" y="655072"/>
                  </a:lnTo>
                  <a:lnTo>
                    <a:pt x="1236806" y="654613"/>
                  </a:lnTo>
                  <a:lnTo>
                    <a:pt x="654502" y="342887"/>
                  </a:lnTo>
                  <a:lnTo>
                    <a:pt x="649764" y="347839"/>
                  </a:lnTo>
                  <a:lnTo>
                    <a:pt x="339953" y="181987"/>
                  </a:lnTo>
                  <a:lnTo>
                    <a:pt x="349097" y="179394"/>
                  </a:lnTo>
                  <a:lnTo>
                    <a:pt x="15939" y="1044"/>
                  </a:lnTo>
                  <a:lnTo>
                    <a:pt x="1951" y="1044"/>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4" name="任意多边形 63"/>
            <p:cNvSpPr/>
            <p:nvPr/>
          </p:nvSpPr>
          <p:spPr bwMode="auto">
            <a:xfrm rot="12304448" flipH="1" flipV="1">
              <a:off x="4691205" y="1869385"/>
              <a:ext cx="2580823" cy="812933"/>
            </a:xfrm>
            <a:custGeom>
              <a:avLst/>
              <a:gdLst>
                <a:gd name="connsiteX0" fmla="*/ 1027045 w 2580823"/>
                <a:gd name="connsiteY0" fmla="*/ 0 h 812933"/>
                <a:gd name="connsiteX1" fmla="*/ 1027201 w 2580823"/>
                <a:gd name="connsiteY1" fmla="*/ 56 h 812933"/>
                <a:gd name="connsiteX2" fmla="*/ 1015053 w 2580823"/>
                <a:gd name="connsiteY2" fmla="*/ 16174 h 812933"/>
                <a:gd name="connsiteX3" fmla="*/ 438820 w 2580823"/>
                <a:gd name="connsiteY3" fmla="*/ 206712 h 812933"/>
                <a:gd name="connsiteX4" fmla="*/ 620815 w 2580823"/>
                <a:gd name="connsiteY4" fmla="*/ 193463 h 812933"/>
                <a:gd name="connsiteX5" fmla="*/ 712486 w 2580823"/>
                <a:gd name="connsiteY5" fmla="*/ 278888 h 812933"/>
                <a:gd name="connsiteX6" fmla="*/ 730564 w 2580823"/>
                <a:gd name="connsiteY6" fmla="*/ 291101 h 812933"/>
                <a:gd name="connsiteX7" fmla="*/ 1198034 w 2580823"/>
                <a:gd name="connsiteY7" fmla="*/ 72380 h 812933"/>
                <a:gd name="connsiteX8" fmla="*/ 2580823 w 2580823"/>
                <a:gd name="connsiteY8" fmla="*/ 146964 h 812933"/>
                <a:gd name="connsiteX9" fmla="*/ 1277958 w 2580823"/>
                <a:gd name="connsiteY9" fmla="*/ 812933 h 812933"/>
                <a:gd name="connsiteX10" fmla="*/ 1276363 w 2580823"/>
                <a:gd name="connsiteY10" fmla="*/ 803641 h 812933"/>
                <a:gd name="connsiteX11" fmla="*/ 9105 w 2580823"/>
                <a:gd name="connsiteY11" fmla="*/ 628662 h 812933"/>
                <a:gd name="connsiteX12" fmla="*/ 10209 w 2580823"/>
                <a:gd name="connsiteY12" fmla="*/ 635634 h 812933"/>
                <a:gd name="connsiteX13" fmla="*/ 229 w 2580823"/>
                <a:gd name="connsiteY13" fmla="*/ 634256 h 812933"/>
                <a:gd name="connsiteX14" fmla="*/ 0 w 2580823"/>
                <a:gd name="connsiteY14" fmla="*/ 632920 h 812933"/>
                <a:gd name="connsiteX15" fmla="*/ 493455 w 2580823"/>
                <a:gd name="connsiteY15" fmla="*/ 402040 h 812933"/>
                <a:gd name="connsiteX16" fmla="*/ 468029 w 2580823"/>
                <a:gd name="connsiteY16" fmla="*/ 399488 h 812933"/>
                <a:gd name="connsiteX17" fmla="*/ 397927 w 2580823"/>
                <a:gd name="connsiteY17" fmla="*/ 242456 h 812933"/>
                <a:gd name="connsiteX18" fmla="*/ 438820 w 2580823"/>
                <a:gd name="connsiteY18" fmla="*/ 206712 h 8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80823" h="812933">
                  <a:moveTo>
                    <a:pt x="1027045" y="0"/>
                  </a:moveTo>
                  <a:lnTo>
                    <a:pt x="1027201" y="56"/>
                  </a:lnTo>
                  <a:lnTo>
                    <a:pt x="1015053" y="16174"/>
                  </a:lnTo>
                  <a:close/>
                  <a:moveTo>
                    <a:pt x="438820" y="206712"/>
                  </a:moveTo>
                  <a:cubicBezTo>
                    <a:pt x="488363" y="177917"/>
                    <a:pt x="560149" y="170850"/>
                    <a:pt x="620815" y="193463"/>
                  </a:cubicBezTo>
                  <a:cubicBezTo>
                    <a:pt x="692714" y="218588"/>
                    <a:pt x="701701" y="253763"/>
                    <a:pt x="712486" y="278888"/>
                  </a:cubicBezTo>
                  <a:lnTo>
                    <a:pt x="730564" y="291101"/>
                  </a:lnTo>
                  <a:lnTo>
                    <a:pt x="1198034" y="72380"/>
                  </a:lnTo>
                  <a:lnTo>
                    <a:pt x="2580823" y="146964"/>
                  </a:lnTo>
                  <a:lnTo>
                    <a:pt x="1277958" y="812933"/>
                  </a:lnTo>
                  <a:lnTo>
                    <a:pt x="1276363" y="803641"/>
                  </a:lnTo>
                  <a:lnTo>
                    <a:pt x="9105" y="628662"/>
                  </a:lnTo>
                  <a:lnTo>
                    <a:pt x="10209" y="635634"/>
                  </a:lnTo>
                  <a:lnTo>
                    <a:pt x="229" y="634256"/>
                  </a:lnTo>
                  <a:lnTo>
                    <a:pt x="0" y="632920"/>
                  </a:lnTo>
                  <a:lnTo>
                    <a:pt x="493455" y="402040"/>
                  </a:lnTo>
                  <a:lnTo>
                    <a:pt x="468029" y="399488"/>
                  </a:lnTo>
                  <a:cubicBezTo>
                    <a:pt x="387143" y="369338"/>
                    <a:pt x="354788" y="298988"/>
                    <a:pt x="397927" y="242456"/>
                  </a:cubicBezTo>
                  <a:cubicBezTo>
                    <a:pt x="408263" y="228324"/>
                    <a:pt x="422305" y="216311"/>
                    <a:pt x="438820" y="206712"/>
                  </a:cubicBezTo>
                  <a:close/>
                </a:path>
              </a:pathLst>
            </a:custGeom>
            <a:noFill/>
            <a:ln>
              <a:solidFill>
                <a:srgbClr val="FBF670"/>
              </a:solid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40" name="任意多边形 39"/>
            <p:cNvSpPr/>
            <p:nvPr/>
          </p:nvSpPr>
          <p:spPr bwMode="auto">
            <a:xfrm rot="13709735" flipV="1">
              <a:off x="3148017" y="1624210"/>
              <a:ext cx="1930252" cy="1491476"/>
            </a:xfrm>
            <a:custGeom>
              <a:avLst/>
              <a:gdLst>
                <a:gd name="connsiteX0" fmla="*/ 1930252 w 1930252"/>
                <a:gd name="connsiteY0" fmla="*/ 288375 h 1491476"/>
                <a:gd name="connsiteX1" fmla="*/ 894612 w 1930252"/>
                <a:gd name="connsiteY1" fmla="*/ 0 h 1491476"/>
                <a:gd name="connsiteX2" fmla="*/ 464794 w 1930252"/>
                <a:gd name="connsiteY2" fmla="*/ 657887 h 1491476"/>
                <a:gd name="connsiteX3" fmla="*/ 463622 w 1930252"/>
                <a:gd name="connsiteY3" fmla="*/ 657208 h 1491476"/>
                <a:gd name="connsiteX4" fmla="*/ 447307 w 1930252"/>
                <a:gd name="connsiteY4" fmla="*/ 633535 h 1491476"/>
                <a:gd name="connsiteX5" fmla="*/ 324437 w 1930252"/>
                <a:gd name="connsiteY5" fmla="*/ 479359 h 1491476"/>
                <a:gd name="connsiteX6" fmla="*/ 25695 w 1930252"/>
                <a:gd name="connsiteY6" fmla="*/ 567783 h 1491476"/>
                <a:gd name="connsiteX7" fmla="*/ 119655 w 1930252"/>
                <a:gd name="connsiteY7" fmla="*/ 851193 h 1491476"/>
                <a:gd name="connsiteX8" fmla="*/ 293456 w 1930252"/>
                <a:gd name="connsiteY8" fmla="*/ 859802 h 1491476"/>
                <a:gd name="connsiteX9" fmla="*/ 338437 w 1930252"/>
                <a:gd name="connsiteY9" fmla="*/ 851291 h 1491476"/>
                <a:gd name="connsiteX10" fmla="*/ 42198 w 1930252"/>
                <a:gd name="connsiteY10" fmla="*/ 1304719 h 1491476"/>
                <a:gd name="connsiteX11" fmla="*/ 562480 w 1930252"/>
                <a:gd name="connsiteY11" fmla="*/ 1387608 h 1491476"/>
                <a:gd name="connsiteX12" fmla="*/ 567511 w 1930252"/>
                <a:gd name="connsiteY12" fmla="*/ 1364161 h 1491476"/>
                <a:gd name="connsiteX13" fmla="*/ 626800 w 1930252"/>
                <a:gd name="connsiteY13" fmla="*/ 1118366 h 1491476"/>
                <a:gd name="connsiteX14" fmla="*/ 893441 w 1930252"/>
                <a:gd name="connsiteY14" fmla="*/ 1079048 h 1491476"/>
                <a:gd name="connsiteX15" fmla="*/ 889792 w 1930252"/>
                <a:gd name="connsiteY15" fmla="*/ 1414736 h 1491476"/>
                <a:gd name="connsiteX16" fmla="*/ 870602 w 1930252"/>
                <a:gd name="connsiteY16" fmla="*/ 1436696 h 1491476"/>
                <a:gd name="connsiteX17" fmla="*/ 1150847 w 1930252"/>
                <a:gd name="connsiteY17" fmla="*/ 1481344 h 1491476"/>
                <a:gd name="connsiteX18" fmla="*/ 1144228 w 1930252"/>
                <a:gd name="connsiteY18" fmla="*/ 1491476 h 1491476"/>
                <a:gd name="connsiteX19" fmla="*/ 1144229 w 1930252"/>
                <a:gd name="connsiteY19" fmla="*/ 1491476 h 14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30252" h="1491476">
                  <a:moveTo>
                    <a:pt x="1930252" y="288375"/>
                  </a:moveTo>
                  <a:lnTo>
                    <a:pt x="894612" y="0"/>
                  </a:lnTo>
                  <a:lnTo>
                    <a:pt x="464794" y="657887"/>
                  </a:lnTo>
                  <a:lnTo>
                    <a:pt x="463622" y="657208"/>
                  </a:lnTo>
                  <a:cubicBezTo>
                    <a:pt x="456172" y="650512"/>
                    <a:pt x="450469" y="642462"/>
                    <a:pt x="447307" y="633535"/>
                  </a:cubicBezTo>
                  <a:cubicBezTo>
                    <a:pt x="432853" y="588189"/>
                    <a:pt x="420806" y="524705"/>
                    <a:pt x="324437" y="479359"/>
                  </a:cubicBezTo>
                  <a:cubicBezTo>
                    <a:pt x="216023" y="424944"/>
                    <a:pt x="81107" y="465755"/>
                    <a:pt x="25695" y="567783"/>
                  </a:cubicBezTo>
                  <a:cubicBezTo>
                    <a:pt x="-32125" y="669811"/>
                    <a:pt x="11240" y="796779"/>
                    <a:pt x="119655" y="851193"/>
                  </a:cubicBezTo>
                  <a:cubicBezTo>
                    <a:pt x="163020" y="871599"/>
                    <a:pt x="232134" y="869048"/>
                    <a:pt x="293456" y="859802"/>
                  </a:cubicBezTo>
                  <a:lnTo>
                    <a:pt x="338437" y="851291"/>
                  </a:lnTo>
                  <a:lnTo>
                    <a:pt x="42198" y="1304719"/>
                  </a:lnTo>
                  <a:lnTo>
                    <a:pt x="562480" y="1387608"/>
                  </a:lnTo>
                  <a:lnTo>
                    <a:pt x="567511" y="1364161"/>
                  </a:lnTo>
                  <a:cubicBezTo>
                    <a:pt x="572466" y="1286678"/>
                    <a:pt x="588284" y="1173902"/>
                    <a:pt x="626800" y="1118366"/>
                  </a:cubicBezTo>
                  <a:cubicBezTo>
                    <a:pt x="701918" y="1014962"/>
                    <a:pt x="821710" y="995997"/>
                    <a:pt x="893441" y="1079048"/>
                  </a:cubicBezTo>
                  <a:cubicBezTo>
                    <a:pt x="965810" y="1159542"/>
                    <a:pt x="964910" y="1311331"/>
                    <a:pt x="889792" y="1414736"/>
                  </a:cubicBezTo>
                  <a:lnTo>
                    <a:pt x="870602" y="1436696"/>
                  </a:lnTo>
                  <a:lnTo>
                    <a:pt x="1150847" y="1481344"/>
                  </a:lnTo>
                  <a:lnTo>
                    <a:pt x="1144228" y="1491476"/>
                  </a:lnTo>
                  <a:lnTo>
                    <a:pt x="1144229" y="1491476"/>
                  </a:ln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30" name="任意多边形 29"/>
            <p:cNvSpPr/>
            <p:nvPr/>
          </p:nvSpPr>
          <p:spPr>
            <a:xfrm>
              <a:off x="3733767" y="3263703"/>
              <a:ext cx="1768095" cy="2758270"/>
            </a:xfrm>
            <a:custGeom>
              <a:avLst/>
              <a:gdLst>
                <a:gd name="connsiteX0" fmla="*/ 576982 w 1768095"/>
                <a:gd name="connsiteY0" fmla="*/ 180015 h 2758270"/>
                <a:gd name="connsiteX1" fmla="*/ 576983 w 1768095"/>
                <a:gd name="connsiteY1" fmla="*/ 180015 h 2758270"/>
                <a:gd name="connsiteX2" fmla="*/ 576982 w 1768095"/>
                <a:gd name="connsiteY2" fmla="*/ 180016 h 2758270"/>
                <a:gd name="connsiteX3" fmla="*/ 982401 w 1768095"/>
                <a:gd name="connsiteY3" fmla="*/ 513548 h 2758270"/>
                <a:gd name="connsiteX4" fmla="*/ 952988 w 1768095"/>
                <a:gd name="connsiteY4" fmla="*/ 526716 h 2758270"/>
                <a:gd name="connsiteX5" fmla="*/ 843363 w 1768095"/>
                <a:gd name="connsiteY5" fmla="*/ 672533 h 2758270"/>
                <a:gd name="connsiteX6" fmla="*/ 925979 w 1768095"/>
                <a:gd name="connsiteY6" fmla="*/ 1064538 h 2758270"/>
                <a:gd name="connsiteX7" fmla="*/ 1190774 w 1768095"/>
                <a:gd name="connsiteY7" fmla="*/ 941246 h 2758270"/>
                <a:gd name="connsiteX8" fmla="*/ 1198817 w 1768095"/>
                <a:gd name="connsiteY8" fmla="*/ 713186 h 2758270"/>
                <a:gd name="connsiteX9" fmla="*/ 1195545 w 1768095"/>
                <a:gd name="connsiteY9" fmla="*/ 688898 h 2758270"/>
                <a:gd name="connsiteX10" fmla="*/ 1610349 w 1768095"/>
                <a:gd name="connsiteY10" fmla="*/ 1030150 h 2758270"/>
                <a:gd name="connsiteX11" fmla="*/ 1768095 w 1768095"/>
                <a:gd name="connsiteY11" fmla="*/ 455017 h 2758270"/>
                <a:gd name="connsiteX12" fmla="*/ 1768095 w 1768095"/>
                <a:gd name="connsiteY12" fmla="*/ 455018 h 2758270"/>
                <a:gd name="connsiteX13" fmla="*/ 1136365 w 1768095"/>
                <a:gd name="connsiteY13" fmla="*/ 2758270 h 2758270"/>
                <a:gd name="connsiteX14" fmla="*/ 154157 w 1768095"/>
                <a:gd name="connsiteY14" fmla="*/ 1721612 h 2758270"/>
                <a:gd name="connsiteX15" fmla="*/ 315332 w 1768095"/>
                <a:gd name="connsiteY15" fmla="*/ 1133977 h 2758270"/>
                <a:gd name="connsiteX16" fmla="*/ 296985 w 1768095"/>
                <a:gd name="connsiteY16" fmla="*/ 1113355 h 2758270"/>
                <a:gd name="connsiteX17" fmla="*/ 267907 w 1768095"/>
                <a:gd name="connsiteY17" fmla="*/ 1100547 h 2758270"/>
                <a:gd name="connsiteX18" fmla="*/ 72810 w 1768095"/>
                <a:gd name="connsiteY18" fmla="*/ 997222 h 2758270"/>
                <a:gd name="connsiteX19" fmla="*/ 57649 w 1768095"/>
                <a:gd name="connsiteY19" fmla="*/ 614116 h 2758270"/>
                <a:gd name="connsiteX20" fmla="*/ 370891 w 1768095"/>
                <a:gd name="connsiteY20" fmla="*/ 646011 h 2758270"/>
                <a:gd name="connsiteX21" fmla="*/ 401578 w 1768095"/>
                <a:gd name="connsiteY21" fmla="*/ 702962 h 2758270"/>
                <a:gd name="connsiteX22" fmla="*/ 418594 w 1768095"/>
                <a:gd name="connsiteY22" fmla="*/ 757490 h 2758270"/>
                <a:gd name="connsiteX23" fmla="*/ 626356 w 1768095"/>
                <a:gd name="connsiteY23" fmla="*/ 0 h 2758270"/>
                <a:gd name="connsiteX24" fmla="*/ 626356 w 1768095"/>
                <a:gd name="connsiteY24" fmla="*/ 0 h 2758270"/>
                <a:gd name="connsiteX25" fmla="*/ 588409 w 1768095"/>
                <a:gd name="connsiteY25" fmla="*/ 138356 h 2758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68095" h="2758270">
                  <a:moveTo>
                    <a:pt x="576982" y="180015"/>
                  </a:moveTo>
                  <a:lnTo>
                    <a:pt x="576983" y="180015"/>
                  </a:lnTo>
                  <a:lnTo>
                    <a:pt x="576982" y="180016"/>
                  </a:lnTo>
                  <a:lnTo>
                    <a:pt x="982401" y="513548"/>
                  </a:lnTo>
                  <a:lnTo>
                    <a:pt x="952988" y="526716"/>
                  </a:lnTo>
                  <a:cubicBezTo>
                    <a:pt x="916446" y="545091"/>
                    <a:pt x="875138" y="577693"/>
                    <a:pt x="843363" y="672533"/>
                  </a:cubicBezTo>
                  <a:cubicBezTo>
                    <a:pt x="792522" y="814792"/>
                    <a:pt x="830652" y="991827"/>
                    <a:pt x="925979" y="1064538"/>
                  </a:cubicBezTo>
                  <a:cubicBezTo>
                    <a:pt x="1021305" y="1140410"/>
                    <a:pt x="1139934" y="1083505"/>
                    <a:pt x="1190774" y="941246"/>
                  </a:cubicBezTo>
                  <a:cubicBezTo>
                    <a:pt x="1209840" y="884342"/>
                    <a:pt x="1207456" y="793651"/>
                    <a:pt x="1198817" y="713186"/>
                  </a:cubicBezTo>
                  <a:lnTo>
                    <a:pt x="1195545" y="688898"/>
                  </a:lnTo>
                  <a:lnTo>
                    <a:pt x="1610349" y="1030150"/>
                  </a:lnTo>
                  <a:lnTo>
                    <a:pt x="1768095" y="455017"/>
                  </a:lnTo>
                  <a:lnTo>
                    <a:pt x="1768095" y="455018"/>
                  </a:lnTo>
                  <a:lnTo>
                    <a:pt x="1136365" y="2758270"/>
                  </a:lnTo>
                  <a:lnTo>
                    <a:pt x="154157" y="1721612"/>
                  </a:lnTo>
                  <a:lnTo>
                    <a:pt x="315332" y="1133977"/>
                  </a:lnTo>
                  <a:lnTo>
                    <a:pt x="296985" y="1113355"/>
                  </a:lnTo>
                  <a:cubicBezTo>
                    <a:pt x="287785" y="1106335"/>
                    <a:pt x="277843" y="1101794"/>
                    <a:pt x="267907" y="1100547"/>
                  </a:cubicBezTo>
                  <a:cubicBezTo>
                    <a:pt x="217987" y="1096137"/>
                    <a:pt x="150918" y="1099776"/>
                    <a:pt x="72810" y="997222"/>
                  </a:cubicBezTo>
                  <a:cubicBezTo>
                    <a:pt x="-18432" y="882818"/>
                    <a:pt x="-24409" y="709552"/>
                    <a:pt x="57649" y="614116"/>
                  </a:cubicBezTo>
                  <a:cubicBezTo>
                    <a:pt x="138879" y="515794"/>
                    <a:pt x="279649" y="531607"/>
                    <a:pt x="370891" y="646011"/>
                  </a:cubicBezTo>
                  <a:cubicBezTo>
                    <a:pt x="382607" y="661394"/>
                    <a:pt x="392780" y="680931"/>
                    <a:pt x="401578" y="702962"/>
                  </a:cubicBezTo>
                  <a:lnTo>
                    <a:pt x="418594" y="757490"/>
                  </a:lnTo>
                  <a:close/>
                  <a:moveTo>
                    <a:pt x="626356" y="0"/>
                  </a:moveTo>
                  <a:lnTo>
                    <a:pt x="626356" y="0"/>
                  </a:lnTo>
                  <a:lnTo>
                    <a:pt x="588409" y="138356"/>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47"/>
            <p:cNvSpPr/>
            <p:nvPr/>
          </p:nvSpPr>
          <p:spPr>
            <a:xfrm rot="920267" flipH="1">
              <a:off x="5596207" y="2431342"/>
              <a:ext cx="1797584" cy="2152241"/>
            </a:xfrm>
            <a:custGeom>
              <a:avLst/>
              <a:gdLst>
                <a:gd name="connsiteX0" fmla="*/ 1790501 w 1797584"/>
                <a:gd name="connsiteY0" fmla="*/ 2083402 h 2152241"/>
                <a:gd name="connsiteX1" fmla="*/ 1790476 w 1797584"/>
                <a:gd name="connsiteY1" fmla="*/ 2083642 h 2152241"/>
                <a:gd name="connsiteX2" fmla="*/ 1774113 w 1797584"/>
                <a:gd name="connsiteY2" fmla="*/ 2079825 h 2152241"/>
                <a:gd name="connsiteX3" fmla="*/ 1758353 w 1797584"/>
                <a:gd name="connsiteY3" fmla="*/ 2076148 h 2152241"/>
                <a:gd name="connsiteX4" fmla="*/ 1758421 w 1797584"/>
                <a:gd name="connsiteY4" fmla="*/ 2076164 h 2152241"/>
                <a:gd name="connsiteX5" fmla="*/ 1758353 w 1797584"/>
                <a:gd name="connsiteY5" fmla="*/ 2076148 h 2152241"/>
                <a:gd name="connsiteX6" fmla="*/ 1789209 w 1797584"/>
                <a:gd name="connsiteY6" fmla="*/ 2083110 h 2152241"/>
                <a:gd name="connsiteX7" fmla="*/ 1790501 w 1797584"/>
                <a:gd name="connsiteY7" fmla="*/ 2083402 h 2152241"/>
                <a:gd name="connsiteX8" fmla="*/ 1790501 w 1797584"/>
                <a:gd name="connsiteY8" fmla="*/ 2083402 h 2152241"/>
                <a:gd name="connsiteX9" fmla="*/ 398126 w 1797584"/>
                <a:gd name="connsiteY9" fmla="*/ 0 h 2152241"/>
                <a:gd name="connsiteX10" fmla="*/ 398126 w 1797584"/>
                <a:gd name="connsiteY10" fmla="*/ 656295 h 2152241"/>
                <a:gd name="connsiteX11" fmla="*/ 372507 w 1797584"/>
                <a:gd name="connsiteY11" fmla="*/ 631536 h 2152241"/>
                <a:gd name="connsiteX12" fmla="*/ 217516 w 1797584"/>
                <a:gd name="connsiteY12" fmla="*/ 528621 h 2152241"/>
                <a:gd name="connsiteX13" fmla="*/ 11 w 1797584"/>
                <a:gd name="connsiteY13" fmla="*/ 658650 h 2152241"/>
                <a:gd name="connsiteX14" fmla="*/ 216908 w 1797584"/>
                <a:gd name="connsiteY14" fmla="*/ 904297 h 2152241"/>
                <a:gd name="connsiteX15" fmla="*/ 397516 w 1797584"/>
                <a:gd name="connsiteY15" fmla="*/ 878419 h 2152241"/>
                <a:gd name="connsiteX16" fmla="*/ 398126 w 1797584"/>
                <a:gd name="connsiteY16" fmla="*/ 878285 h 2152241"/>
                <a:gd name="connsiteX17" fmla="*/ 398126 w 1797584"/>
                <a:gd name="connsiteY17" fmla="*/ 1554966 h 2152241"/>
                <a:gd name="connsiteX18" fmla="*/ 964245 w 1797584"/>
                <a:gd name="connsiteY18" fmla="*/ 1796580 h 2152241"/>
                <a:gd name="connsiteX19" fmla="*/ 962122 w 1797584"/>
                <a:gd name="connsiteY19" fmla="*/ 1790828 h 2152241"/>
                <a:gd name="connsiteX20" fmla="*/ 959184 w 1797584"/>
                <a:gd name="connsiteY20" fmla="*/ 1782869 h 2152241"/>
                <a:gd name="connsiteX21" fmla="*/ 955056 w 1797584"/>
                <a:gd name="connsiteY21" fmla="*/ 1775103 h 2152241"/>
                <a:gd name="connsiteX22" fmla="*/ 930442 w 1797584"/>
                <a:gd name="connsiteY22" fmla="*/ 1728793 h 2152241"/>
                <a:gd name="connsiteX23" fmla="*/ 881797 w 1797584"/>
                <a:gd name="connsiteY23" fmla="*/ 1552805 h 2152241"/>
                <a:gd name="connsiteX24" fmla="*/ 931568 w 1797584"/>
                <a:gd name="connsiteY24" fmla="*/ 1434322 h 2152241"/>
                <a:gd name="connsiteX25" fmla="*/ 931568 w 1797584"/>
                <a:gd name="connsiteY25" fmla="*/ 1434322 h 2152241"/>
                <a:gd name="connsiteX26" fmla="*/ 931569 w 1797584"/>
                <a:gd name="connsiteY26" fmla="*/ 1434321 h 2152241"/>
                <a:gd name="connsiteX27" fmla="*/ 1112519 w 1797584"/>
                <a:gd name="connsiteY27" fmla="*/ 1373793 h 2152241"/>
                <a:gd name="connsiteX28" fmla="*/ 1168740 w 1797584"/>
                <a:gd name="connsiteY28" fmla="*/ 1399439 h 2152241"/>
                <a:gd name="connsiteX29" fmla="*/ 1189844 w 1797584"/>
                <a:gd name="connsiteY29" fmla="*/ 1409066 h 2152241"/>
                <a:gd name="connsiteX30" fmla="*/ 1291306 w 1797584"/>
                <a:gd name="connsiteY30" fmla="*/ 1645238 h 2152241"/>
                <a:gd name="connsiteX31" fmla="*/ 1189154 w 1797584"/>
                <a:gd name="connsiteY31" fmla="*/ 1814209 h 2152241"/>
                <a:gd name="connsiteX32" fmla="*/ 1174711 w 1797584"/>
                <a:gd name="connsiteY32" fmla="*/ 1834672 h 2152241"/>
                <a:gd name="connsiteX33" fmla="*/ 1172638 w 1797584"/>
                <a:gd name="connsiteY33" fmla="*/ 1837609 h 2152241"/>
                <a:gd name="connsiteX34" fmla="*/ 1171852 w 1797584"/>
                <a:gd name="connsiteY34" fmla="*/ 1842013 h 2152241"/>
                <a:gd name="connsiteX35" fmla="*/ 1167031 w 1797584"/>
                <a:gd name="connsiteY35" fmla="*/ 1869020 h 2152241"/>
                <a:gd name="connsiteX36" fmla="*/ 1168202 w 1797584"/>
                <a:gd name="connsiteY36" fmla="*/ 1875210 h 2152241"/>
                <a:gd name="connsiteX37" fmla="*/ 1169934 w 1797584"/>
                <a:gd name="connsiteY37" fmla="*/ 1884366 h 2152241"/>
                <a:gd name="connsiteX38" fmla="*/ 1218618 w 1797584"/>
                <a:gd name="connsiteY38" fmla="*/ 1905145 h 2152241"/>
                <a:gd name="connsiteX39" fmla="*/ 1401601 w 1797584"/>
                <a:gd name="connsiteY39" fmla="*/ 1983239 h 2152241"/>
                <a:gd name="connsiteX40" fmla="*/ 1591372 w 1797584"/>
                <a:gd name="connsiteY40" fmla="*/ 2064232 h 2152241"/>
                <a:gd name="connsiteX41" fmla="*/ 1796957 w 1797584"/>
                <a:gd name="connsiteY41" fmla="*/ 2151973 h 2152241"/>
                <a:gd name="connsiteX42" fmla="*/ 1796970 w 1797584"/>
                <a:gd name="connsiteY42" fmla="*/ 2151979 h 2152241"/>
                <a:gd name="connsiteX43" fmla="*/ 1797388 w 1797584"/>
                <a:gd name="connsiteY43" fmla="*/ 2152158 h 2152241"/>
                <a:gd name="connsiteX44" fmla="*/ 1797584 w 1797584"/>
                <a:gd name="connsiteY44" fmla="*/ 2152241 h 2152241"/>
                <a:gd name="connsiteX45" fmla="*/ 1797584 w 1797584"/>
                <a:gd name="connsiteY45" fmla="*/ 436896 h 215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7584" h="2152241">
                  <a:moveTo>
                    <a:pt x="1790501" y="2083402"/>
                  </a:moveTo>
                  <a:lnTo>
                    <a:pt x="1790476" y="2083642"/>
                  </a:lnTo>
                  <a:lnTo>
                    <a:pt x="1774113" y="2079825"/>
                  </a:lnTo>
                  <a:lnTo>
                    <a:pt x="1758353" y="2076148"/>
                  </a:lnTo>
                  <a:lnTo>
                    <a:pt x="1758421" y="2076164"/>
                  </a:lnTo>
                  <a:lnTo>
                    <a:pt x="1758353" y="2076148"/>
                  </a:lnTo>
                  <a:lnTo>
                    <a:pt x="1789209" y="2083110"/>
                  </a:lnTo>
                  <a:lnTo>
                    <a:pt x="1790501" y="2083402"/>
                  </a:lnTo>
                  <a:lnTo>
                    <a:pt x="1790501" y="2083402"/>
                  </a:lnTo>
                  <a:close/>
                  <a:moveTo>
                    <a:pt x="398126" y="0"/>
                  </a:moveTo>
                  <a:lnTo>
                    <a:pt x="398126" y="656295"/>
                  </a:lnTo>
                  <a:lnTo>
                    <a:pt x="372507" y="631536"/>
                  </a:lnTo>
                  <a:cubicBezTo>
                    <a:pt x="323714" y="587043"/>
                    <a:pt x="264946" y="542139"/>
                    <a:pt x="217516" y="528621"/>
                  </a:cubicBezTo>
                  <a:cubicBezTo>
                    <a:pt x="97309" y="497091"/>
                    <a:pt x="-1237" y="554549"/>
                    <a:pt x="11" y="658650"/>
                  </a:cubicBezTo>
                  <a:cubicBezTo>
                    <a:pt x="-831" y="761245"/>
                    <a:pt x="96701" y="872768"/>
                    <a:pt x="216908" y="904297"/>
                  </a:cubicBezTo>
                  <a:cubicBezTo>
                    <a:pt x="322308" y="934338"/>
                    <a:pt x="363217" y="899585"/>
                    <a:pt x="397516" y="878419"/>
                  </a:cubicBezTo>
                  <a:lnTo>
                    <a:pt x="398126" y="878285"/>
                  </a:lnTo>
                  <a:lnTo>
                    <a:pt x="398126" y="1554966"/>
                  </a:lnTo>
                  <a:lnTo>
                    <a:pt x="964245" y="1796580"/>
                  </a:lnTo>
                  <a:lnTo>
                    <a:pt x="962122" y="1790828"/>
                  </a:lnTo>
                  <a:lnTo>
                    <a:pt x="959184" y="1782869"/>
                  </a:lnTo>
                  <a:lnTo>
                    <a:pt x="955056" y="1775103"/>
                  </a:lnTo>
                  <a:lnTo>
                    <a:pt x="930442" y="1728793"/>
                  </a:lnTo>
                  <a:cubicBezTo>
                    <a:pt x="901953" y="1670395"/>
                    <a:pt x="877100" y="1602209"/>
                    <a:pt x="881797" y="1552805"/>
                  </a:cubicBezTo>
                  <a:cubicBezTo>
                    <a:pt x="887375" y="1506105"/>
                    <a:pt x="905339" y="1465461"/>
                    <a:pt x="931568" y="1434322"/>
                  </a:cubicBezTo>
                  <a:lnTo>
                    <a:pt x="931568" y="1434322"/>
                  </a:lnTo>
                  <a:lnTo>
                    <a:pt x="931569" y="1434321"/>
                  </a:lnTo>
                  <a:cubicBezTo>
                    <a:pt x="975284" y="1382423"/>
                    <a:pt x="1041959" y="1356925"/>
                    <a:pt x="1112519" y="1373793"/>
                  </a:cubicBezTo>
                  <a:lnTo>
                    <a:pt x="1168740" y="1399439"/>
                  </a:lnTo>
                  <a:lnTo>
                    <a:pt x="1189844" y="1409066"/>
                  </a:lnTo>
                  <a:cubicBezTo>
                    <a:pt x="1259380" y="1459679"/>
                    <a:pt x="1302463" y="1551837"/>
                    <a:pt x="1291306" y="1645238"/>
                  </a:cubicBezTo>
                  <a:cubicBezTo>
                    <a:pt x="1280869" y="1755026"/>
                    <a:pt x="1226258" y="1786145"/>
                    <a:pt x="1189154" y="1814209"/>
                  </a:cubicBezTo>
                  <a:lnTo>
                    <a:pt x="1174711" y="1834672"/>
                  </a:lnTo>
                  <a:lnTo>
                    <a:pt x="1172638" y="1837609"/>
                  </a:lnTo>
                  <a:lnTo>
                    <a:pt x="1171852" y="1842013"/>
                  </a:lnTo>
                  <a:lnTo>
                    <a:pt x="1167031" y="1869020"/>
                  </a:lnTo>
                  <a:lnTo>
                    <a:pt x="1168202" y="1875210"/>
                  </a:lnTo>
                  <a:lnTo>
                    <a:pt x="1169934" y="1884366"/>
                  </a:lnTo>
                  <a:lnTo>
                    <a:pt x="1218618" y="1905145"/>
                  </a:lnTo>
                  <a:lnTo>
                    <a:pt x="1401601" y="1983239"/>
                  </a:lnTo>
                  <a:lnTo>
                    <a:pt x="1591372" y="2064232"/>
                  </a:lnTo>
                  <a:lnTo>
                    <a:pt x="1796957" y="2151973"/>
                  </a:lnTo>
                  <a:lnTo>
                    <a:pt x="1796970" y="2151979"/>
                  </a:lnTo>
                  <a:lnTo>
                    <a:pt x="1797388" y="2152158"/>
                  </a:lnTo>
                  <a:lnTo>
                    <a:pt x="1797584" y="2152241"/>
                  </a:lnTo>
                  <a:lnTo>
                    <a:pt x="1797584" y="436896"/>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37"/>
            <p:cNvSpPr/>
            <p:nvPr/>
          </p:nvSpPr>
          <p:spPr>
            <a:xfrm rot="920267" flipH="1">
              <a:off x="6272462" y="3742242"/>
              <a:ext cx="1462418" cy="1929499"/>
            </a:xfrm>
            <a:custGeom>
              <a:avLst/>
              <a:gdLst>
                <a:gd name="connsiteX0" fmla="*/ 0 w 1462418"/>
                <a:gd name="connsiteY0" fmla="*/ 0 h 1929499"/>
                <a:gd name="connsiteX1" fmla="*/ 0 w 1462418"/>
                <a:gd name="connsiteY1" fmla="*/ 1289914 h 1929499"/>
                <a:gd name="connsiteX2" fmla="*/ 1047605 w 1462418"/>
                <a:gd name="connsiteY2" fmla="*/ 1929499 h 1929499"/>
                <a:gd name="connsiteX3" fmla="*/ 1047605 w 1462418"/>
                <a:gd name="connsiteY3" fmla="*/ 1462656 h 1929499"/>
                <a:gd name="connsiteX4" fmla="*/ 1090247 w 1462418"/>
                <a:gd name="connsiteY4" fmla="*/ 1523589 h 1929499"/>
                <a:gd name="connsiteX5" fmla="*/ 1136761 w 1462418"/>
                <a:gd name="connsiteY5" fmla="*/ 1568551 h 1929499"/>
                <a:gd name="connsiteX6" fmla="*/ 1444923 w 1462418"/>
                <a:gd name="connsiteY6" fmla="*/ 1503946 h 1929499"/>
                <a:gd name="connsiteX7" fmla="*/ 1314289 w 1462418"/>
                <a:gd name="connsiteY7" fmla="*/ 1143481 h 1929499"/>
                <a:gd name="connsiteX8" fmla="*/ 1097045 w 1462418"/>
                <a:gd name="connsiteY8" fmla="*/ 1104190 h 1929499"/>
                <a:gd name="connsiteX9" fmla="*/ 1065451 w 1462418"/>
                <a:gd name="connsiteY9" fmla="*/ 1100803 h 1929499"/>
                <a:gd name="connsiteX10" fmla="*/ 1047605 w 1462418"/>
                <a:gd name="connsiteY10" fmla="*/ 1090213 h 1929499"/>
                <a:gd name="connsiteX11" fmla="*/ 1047605 w 1462418"/>
                <a:gd name="connsiteY11" fmla="*/ 447107 h 1929499"/>
                <a:gd name="connsiteX12" fmla="*/ 1047604 w 1462418"/>
                <a:gd name="connsiteY12" fmla="*/ 447107 h 1929499"/>
                <a:gd name="connsiteX13" fmla="*/ 1047604 w 1462418"/>
                <a:gd name="connsiteY13" fmla="*/ 447108 h 1929499"/>
                <a:gd name="connsiteX14" fmla="*/ 564467 w 1462418"/>
                <a:gd name="connsiteY14" fmla="*/ 240910 h 1929499"/>
                <a:gd name="connsiteX15" fmla="*/ 570022 w 1462418"/>
                <a:gd name="connsiteY15" fmla="*/ 272275 h 1929499"/>
                <a:gd name="connsiteX16" fmla="*/ 603419 w 1462418"/>
                <a:gd name="connsiteY16" fmla="*/ 493332 h 1929499"/>
                <a:gd name="connsiteX17" fmla="*/ 398428 w 1462418"/>
                <a:gd name="connsiteY17" fmla="*/ 614399 h 1929499"/>
                <a:gd name="connsiteX18" fmla="*/ 289572 w 1462418"/>
                <a:gd name="connsiteY18" fmla="*/ 338266 h 1929499"/>
                <a:gd name="connsiteX19" fmla="*/ 391266 w 1462418"/>
                <a:gd name="connsiteY19" fmla="*/ 203745 h 1929499"/>
                <a:gd name="connsiteX20" fmla="*/ 407231 w 1462418"/>
                <a:gd name="connsiteY20" fmla="*/ 185531 h 1929499"/>
                <a:gd name="connsiteX21" fmla="*/ 410375 w 1462418"/>
                <a:gd name="connsiteY21" fmla="*/ 175145 h 192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62418" h="1929499">
                  <a:moveTo>
                    <a:pt x="0" y="0"/>
                  </a:moveTo>
                  <a:lnTo>
                    <a:pt x="0" y="1289914"/>
                  </a:lnTo>
                  <a:lnTo>
                    <a:pt x="1047605" y="1929499"/>
                  </a:lnTo>
                  <a:lnTo>
                    <a:pt x="1047605" y="1462656"/>
                  </a:lnTo>
                  <a:lnTo>
                    <a:pt x="1090247" y="1523589"/>
                  </a:lnTo>
                  <a:cubicBezTo>
                    <a:pt x="1105312" y="1541914"/>
                    <a:pt x="1120931" y="1557445"/>
                    <a:pt x="1136761" y="1568551"/>
                  </a:cubicBezTo>
                  <a:cubicBezTo>
                    <a:pt x="1258401" y="1649896"/>
                    <a:pt x="1397337" y="1622272"/>
                    <a:pt x="1444923" y="1503946"/>
                  </a:cubicBezTo>
                  <a:cubicBezTo>
                    <a:pt x="1494173" y="1388118"/>
                    <a:pt x="1435930" y="1224825"/>
                    <a:pt x="1314289" y="1143481"/>
                  </a:cubicBezTo>
                  <a:cubicBezTo>
                    <a:pt x="1208758" y="1069445"/>
                    <a:pt x="1145951" y="1093253"/>
                    <a:pt x="1097045" y="1104190"/>
                  </a:cubicBezTo>
                  <a:cubicBezTo>
                    <a:pt x="1087198" y="1106015"/>
                    <a:pt x="1076347" y="1104703"/>
                    <a:pt x="1065451" y="1100803"/>
                  </a:cubicBezTo>
                  <a:lnTo>
                    <a:pt x="1047605" y="1090213"/>
                  </a:lnTo>
                  <a:lnTo>
                    <a:pt x="1047605" y="447107"/>
                  </a:lnTo>
                  <a:lnTo>
                    <a:pt x="1047604" y="447107"/>
                  </a:lnTo>
                  <a:lnTo>
                    <a:pt x="1047604" y="447108"/>
                  </a:lnTo>
                  <a:lnTo>
                    <a:pt x="564467" y="240910"/>
                  </a:lnTo>
                  <a:lnTo>
                    <a:pt x="570022" y="272275"/>
                  </a:lnTo>
                  <a:cubicBezTo>
                    <a:pt x="591785" y="337383"/>
                    <a:pt x="616420" y="435014"/>
                    <a:pt x="603419" y="493332"/>
                  </a:cubicBezTo>
                  <a:cubicBezTo>
                    <a:pt x="576430" y="603053"/>
                    <a:pt x="484768" y="658507"/>
                    <a:pt x="398428" y="614399"/>
                  </a:cubicBezTo>
                  <a:cubicBezTo>
                    <a:pt x="312418" y="572595"/>
                    <a:pt x="262583" y="447986"/>
                    <a:pt x="289572" y="338266"/>
                  </a:cubicBezTo>
                  <a:cubicBezTo>
                    <a:pt x="311238" y="241069"/>
                    <a:pt x="358388" y="222562"/>
                    <a:pt x="391266" y="203745"/>
                  </a:cubicBezTo>
                  <a:cubicBezTo>
                    <a:pt x="397696" y="199738"/>
                    <a:pt x="403103" y="193396"/>
                    <a:pt x="407231" y="185531"/>
                  </a:cubicBezTo>
                  <a:lnTo>
                    <a:pt x="410375" y="175145"/>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38"/>
            <p:cNvSpPr/>
            <p:nvPr/>
          </p:nvSpPr>
          <p:spPr>
            <a:xfrm rot="920267" flipH="1">
              <a:off x="7046556" y="2373947"/>
              <a:ext cx="1047605" cy="2102116"/>
            </a:xfrm>
            <a:custGeom>
              <a:avLst/>
              <a:gdLst>
                <a:gd name="connsiteX0" fmla="*/ 0 w 1047605"/>
                <a:gd name="connsiteY0" fmla="*/ 0 h 2102116"/>
                <a:gd name="connsiteX1" fmla="*/ 0 w 1047605"/>
                <a:gd name="connsiteY1" fmla="*/ 1472528 h 2102116"/>
                <a:gd name="connsiteX2" fmla="*/ 410376 w 1047605"/>
                <a:gd name="connsiteY2" fmla="*/ 1647673 h 2102116"/>
                <a:gd name="connsiteX3" fmla="*/ 407232 w 1047605"/>
                <a:gd name="connsiteY3" fmla="*/ 1658059 h 2102116"/>
                <a:gd name="connsiteX4" fmla="*/ 391267 w 1047605"/>
                <a:gd name="connsiteY4" fmla="*/ 1676273 h 2102116"/>
                <a:gd name="connsiteX5" fmla="*/ 289573 w 1047605"/>
                <a:gd name="connsiteY5" fmla="*/ 1810794 h 2102116"/>
                <a:gd name="connsiteX6" fmla="*/ 398429 w 1047605"/>
                <a:gd name="connsiteY6" fmla="*/ 2086927 h 2102116"/>
                <a:gd name="connsiteX7" fmla="*/ 603420 w 1047605"/>
                <a:gd name="connsiteY7" fmla="*/ 1965860 h 2102116"/>
                <a:gd name="connsiteX8" fmla="*/ 570023 w 1047605"/>
                <a:gd name="connsiteY8" fmla="*/ 1744803 h 2102116"/>
                <a:gd name="connsiteX9" fmla="*/ 564468 w 1047605"/>
                <a:gd name="connsiteY9" fmla="*/ 1713438 h 2102116"/>
                <a:gd name="connsiteX10" fmla="*/ 1047605 w 1047605"/>
                <a:gd name="connsiteY10" fmla="*/ 1919636 h 2102116"/>
                <a:gd name="connsiteX11" fmla="*/ 1047605 w 1047605"/>
                <a:gd name="connsiteY11" fmla="*/ 1897802 h 2102116"/>
                <a:gd name="connsiteX12" fmla="*/ 1038384 w 1047605"/>
                <a:gd name="connsiteY12" fmla="*/ 1893866 h 2102116"/>
                <a:gd name="connsiteX13" fmla="*/ 1038385 w 1047605"/>
                <a:gd name="connsiteY13" fmla="*/ 1217186 h 2102116"/>
                <a:gd name="connsiteX14" fmla="*/ 1037774 w 1047605"/>
                <a:gd name="connsiteY14" fmla="*/ 1217319 h 2102116"/>
                <a:gd name="connsiteX15" fmla="*/ 857166 w 1047605"/>
                <a:gd name="connsiteY15" fmla="*/ 1243197 h 2102116"/>
                <a:gd name="connsiteX16" fmla="*/ 640269 w 1047605"/>
                <a:gd name="connsiteY16" fmla="*/ 997551 h 2102116"/>
                <a:gd name="connsiteX17" fmla="*/ 857775 w 1047605"/>
                <a:gd name="connsiteY17" fmla="*/ 867521 h 2102116"/>
                <a:gd name="connsiteX18" fmla="*/ 1012765 w 1047605"/>
                <a:gd name="connsiteY18" fmla="*/ 970436 h 2102116"/>
                <a:gd name="connsiteX19" fmla="*/ 1038384 w 1047605"/>
                <a:gd name="connsiteY19" fmla="*/ 995195 h 2102116"/>
                <a:gd name="connsiteX20" fmla="*/ 1038384 w 1047605"/>
                <a:gd name="connsiteY20" fmla="*/ 338901 h 2102116"/>
                <a:gd name="connsiteX21" fmla="*/ 1047605 w 1047605"/>
                <a:gd name="connsiteY21" fmla="*/ 341779 h 2102116"/>
                <a:gd name="connsiteX22" fmla="*/ 1047605 w 1047605"/>
                <a:gd name="connsiteY22" fmla="*/ 327052 h 210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605" h="2102116">
                  <a:moveTo>
                    <a:pt x="0" y="0"/>
                  </a:moveTo>
                  <a:lnTo>
                    <a:pt x="0" y="1472528"/>
                  </a:lnTo>
                  <a:lnTo>
                    <a:pt x="410376" y="1647673"/>
                  </a:lnTo>
                  <a:lnTo>
                    <a:pt x="407232" y="1658059"/>
                  </a:lnTo>
                  <a:cubicBezTo>
                    <a:pt x="403104" y="1665924"/>
                    <a:pt x="397697" y="1672266"/>
                    <a:pt x="391267" y="1676273"/>
                  </a:cubicBezTo>
                  <a:cubicBezTo>
                    <a:pt x="358389" y="1695090"/>
                    <a:pt x="311239" y="1713597"/>
                    <a:pt x="289573" y="1810794"/>
                  </a:cubicBezTo>
                  <a:cubicBezTo>
                    <a:pt x="262583" y="1920514"/>
                    <a:pt x="312419" y="2045123"/>
                    <a:pt x="398429" y="2086927"/>
                  </a:cubicBezTo>
                  <a:cubicBezTo>
                    <a:pt x="484769" y="2131035"/>
                    <a:pt x="576431" y="2075581"/>
                    <a:pt x="603420" y="1965860"/>
                  </a:cubicBezTo>
                  <a:cubicBezTo>
                    <a:pt x="616421" y="1907542"/>
                    <a:pt x="591786" y="1809911"/>
                    <a:pt x="570023" y="1744803"/>
                  </a:cubicBezTo>
                  <a:lnTo>
                    <a:pt x="564468" y="1713438"/>
                  </a:lnTo>
                  <a:lnTo>
                    <a:pt x="1047605" y="1919636"/>
                  </a:lnTo>
                  <a:lnTo>
                    <a:pt x="1047605" y="1897802"/>
                  </a:lnTo>
                  <a:lnTo>
                    <a:pt x="1038384" y="1893866"/>
                  </a:lnTo>
                  <a:lnTo>
                    <a:pt x="1038385" y="1217186"/>
                  </a:lnTo>
                  <a:lnTo>
                    <a:pt x="1037774" y="1217319"/>
                  </a:lnTo>
                  <a:cubicBezTo>
                    <a:pt x="1003475" y="1238485"/>
                    <a:pt x="962567" y="1273239"/>
                    <a:pt x="857166" y="1243197"/>
                  </a:cubicBezTo>
                  <a:cubicBezTo>
                    <a:pt x="736960" y="1211668"/>
                    <a:pt x="639428" y="1100146"/>
                    <a:pt x="640269" y="997551"/>
                  </a:cubicBezTo>
                  <a:cubicBezTo>
                    <a:pt x="639022" y="893450"/>
                    <a:pt x="737567" y="835991"/>
                    <a:pt x="857775" y="867521"/>
                  </a:cubicBezTo>
                  <a:cubicBezTo>
                    <a:pt x="905204" y="881039"/>
                    <a:pt x="963972" y="925944"/>
                    <a:pt x="1012765" y="970436"/>
                  </a:cubicBezTo>
                  <a:lnTo>
                    <a:pt x="1038384" y="995195"/>
                  </a:lnTo>
                  <a:lnTo>
                    <a:pt x="1038384" y="338901"/>
                  </a:lnTo>
                  <a:lnTo>
                    <a:pt x="1047605" y="341779"/>
                  </a:lnTo>
                  <a:lnTo>
                    <a:pt x="1047605" y="327052"/>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任意多边形 40"/>
            <p:cNvSpPr/>
            <p:nvPr/>
          </p:nvSpPr>
          <p:spPr>
            <a:xfrm>
              <a:off x="3057718" y="2644498"/>
              <a:ext cx="1252675" cy="2338584"/>
            </a:xfrm>
            <a:custGeom>
              <a:avLst/>
              <a:gdLst>
                <a:gd name="connsiteX0" fmla="*/ 853312 w 1252675"/>
                <a:gd name="connsiteY0" fmla="*/ 12 h 2338584"/>
                <a:gd name="connsiteX1" fmla="*/ 1000563 w 1252675"/>
                <a:gd name="connsiteY1" fmla="*/ 225756 h 2338584"/>
                <a:gd name="connsiteX2" fmla="*/ 855776 w 1252675"/>
                <a:gd name="connsiteY2" fmla="*/ 433041 h 2338584"/>
                <a:gd name="connsiteX3" fmla="*/ 841550 w 1252675"/>
                <a:gd name="connsiteY3" fmla="*/ 452346 h 2338584"/>
                <a:gd name="connsiteX4" fmla="*/ 1252675 w 1252675"/>
                <a:gd name="connsiteY4" fmla="*/ 790572 h 2338584"/>
                <a:gd name="connsiteX5" fmla="*/ 1093191 w 1252675"/>
                <a:gd name="connsiteY5" fmla="*/ 1372042 h 2338584"/>
                <a:gd name="connsiteX6" fmla="*/ 1077627 w 1252675"/>
                <a:gd name="connsiteY6" fmla="*/ 1322167 h 2338584"/>
                <a:gd name="connsiteX7" fmla="*/ 1046940 w 1252675"/>
                <a:gd name="connsiteY7" fmla="*/ 1265216 h 2338584"/>
                <a:gd name="connsiteX8" fmla="*/ 733698 w 1252675"/>
                <a:gd name="connsiteY8" fmla="*/ 1233321 h 2338584"/>
                <a:gd name="connsiteX9" fmla="*/ 748859 w 1252675"/>
                <a:gd name="connsiteY9" fmla="*/ 1616427 h 2338584"/>
                <a:gd name="connsiteX10" fmla="*/ 943956 w 1252675"/>
                <a:gd name="connsiteY10" fmla="*/ 1719752 h 2338584"/>
                <a:gd name="connsiteX11" fmla="*/ 973034 w 1252675"/>
                <a:gd name="connsiteY11" fmla="*/ 1732560 h 2338584"/>
                <a:gd name="connsiteX12" fmla="*/ 989296 w 1252675"/>
                <a:gd name="connsiteY12" fmla="*/ 1750838 h 2338584"/>
                <a:gd name="connsiteX13" fmla="*/ 828090 w 1252675"/>
                <a:gd name="connsiteY13" fmla="*/ 2338584 h 2338584"/>
                <a:gd name="connsiteX14" fmla="*/ 0 w 1252675"/>
                <a:gd name="connsiteY14" fmla="*/ 1464588 h 2338584"/>
                <a:gd name="connsiteX15" fmla="*/ 381453 w 1252675"/>
                <a:gd name="connsiteY15" fmla="*/ 73832 h 2338584"/>
                <a:gd name="connsiteX16" fmla="*/ 600602 w 1252675"/>
                <a:gd name="connsiteY16" fmla="*/ 254122 h 2338584"/>
                <a:gd name="connsiteX17" fmla="*/ 604332 w 1252675"/>
                <a:gd name="connsiteY17" fmla="*/ 225198 h 2338584"/>
                <a:gd name="connsiteX18" fmla="*/ 853312 w 1252675"/>
                <a:gd name="connsiteY18" fmla="*/ 12 h 233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52675" h="2338584">
                  <a:moveTo>
                    <a:pt x="853312" y="12"/>
                  </a:moveTo>
                  <a:cubicBezTo>
                    <a:pt x="963043" y="-1304"/>
                    <a:pt x="1028224" y="100976"/>
                    <a:pt x="1000563" y="225756"/>
                  </a:cubicBezTo>
                  <a:cubicBezTo>
                    <a:pt x="984496" y="291403"/>
                    <a:pt x="910520" y="377984"/>
                    <a:pt x="855776" y="433041"/>
                  </a:cubicBezTo>
                  <a:lnTo>
                    <a:pt x="841550" y="452346"/>
                  </a:lnTo>
                  <a:lnTo>
                    <a:pt x="1252675" y="790572"/>
                  </a:lnTo>
                  <a:lnTo>
                    <a:pt x="1093191" y="1372042"/>
                  </a:lnTo>
                  <a:lnTo>
                    <a:pt x="1077627" y="1322167"/>
                  </a:lnTo>
                  <a:cubicBezTo>
                    <a:pt x="1068829" y="1300136"/>
                    <a:pt x="1058656" y="1280599"/>
                    <a:pt x="1046940" y="1265216"/>
                  </a:cubicBezTo>
                  <a:cubicBezTo>
                    <a:pt x="955698" y="1150812"/>
                    <a:pt x="814928" y="1134999"/>
                    <a:pt x="733698" y="1233321"/>
                  </a:cubicBezTo>
                  <a:cubicBezTo>
                    <a:pt x="651640" y="1328757"/>
                    <a:pt x="657617" y="1502023"/>
                    <a:pt x="748859" y="1616427"/>
                  </a:cubicBezTo>
                  <a:cubicBezTo>
                    <a:pt x="826967" y="1718981"/>
                    <a:pt x="894036" y="1715342"/>
                    <a:pt x="943956" y="1719752"/>
                  </a:cubicBezTo>
                  <a:cubicBezTo>
                    <a:pt x="953892" y="1720999"/>
                    <a:pt x="963834" y="1725540"/>
                    <a:pt x="973034" y="1732560"/>
                  </a:cubicBezTo>
                  <a:lnTo>
                    <a:pt x="989296" y="1750838"/>
                  </a:lnTo>
                  <a:lnTo>
                    <a:pt x="828090" y="2338584"/>
                  </a:lnTo>
                  <a:lnTo>
                    <a:pt x="0" y="1464588"/>
                  </a:lnTo>
                  <a:lnTo>
                    <a:pt x="381453" y="73832"/>
                  </a:lnTo>
                  <a:lnTo>
                    <a:pt x="600602" y="254122"/>
                  </a:lnTo>
                  <a:lnTo>
                    <a:pt x="604332" y="225198"/>
                  </a:lnTo>
                  <a:cubicBezTo>
                    <a:pt x="631993" y="100418"/>
                    <a:pt x="745072" y="-843"/>
                    <a:pt x="853312" y="12"/>
                  </a:cubicBez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43"/>
            <p:cNvSpPr/>
            <p:nvPr/>
          </p:nvSpPr>
          <p:spPr>
            <a:xfrm>
              <a:off x="4952367" y="1443297"/>
              <a:ext cx="2103346" cy="661526"/>
            </a:xfrm>
            <a:custGeom>
              <a:avLst/>
              <a:gdLst>
                <a:gd name="connsiteX0" fmla="*/ 0 w 2103346"/>
                <a:gd name="connsiteY0" fmla="*/ 0 h 661526"/>
                <a:gd name="connsiteX1" fmla="*/ 1373397 w 2103346"/>
                <a:gd name="connsiteY1" fmla="*/ 143576 h 661526"/>
                <a:gd name="connsiteX2" fmla="*/ 2103346 w 2103346"/>
                <a:gd name="connsiteY2" fmla="*/ 489758 h 661526"/>
                <a:gd name="connsiteX3" fmla="*/ 1981100 w 2103346"/>
                <a:gd name="connsiteY3" fmla="*/ 489758 h 661526"/>
                <a:gd name="connsiteX4" fmla="*/ 1981748 w 2103346"/>
                <a:gd name="connsiteY4" fmla="*/ 490305 h 661526"/>
                <a:gd name="connsiteX5" fmla="*/ 2044654 w 2103346"/>
                <a:gd name="connsiteY5" fmla="*/ 586247 h 661526"/>
                <a:gd name="connsiteX6" fmla="*/ 1875655 w 2103346"/>
                <a:gd name="connsiteY6" fmla="*/ 631309 h 661526"/>
                <a:gd name="connsiteX7" fmla="*/ 1705749 w 2103346"/>
                <a:gd name="connsiteY7" fmla="*/ 514946 h 661526"/>
                <a:gd name="connsiteX8" fmla="*/ 1675618 w 2103346"/>
                <a:gd name="connsiteY8" fmla="*/ 489758 h 661526"/>
                <a:gd name="connsiteX9" fmla="*/ 1085210 w 2103346"/>
                <a:gd name="connsiteY9" fmla="*/ 489758 h 661526"/>
                <a:gd name="connsiteX10" fmla="*/ 790310 w 2103346"/>
                <a:gd name="connsiteY10" fmla="*/ 331888 h 661526"/>
                <a:gd name="connsiteX11" fmla="*/ 867103 w 2103346"/>
                <a:gd name="connsiteY11" fmla="*/ 302098 h 661526"/>
                <a:gd name="connsiteX12" fmla="*/ 755795 w 2103346"/>
                <a:gd name="connsiteY12" fmla="*/ 167185 h 661526"/>
                <a:gd name="connsiteX13" fmla="*/ 624152 w 2103346"/>
                <a:gd name="connsiteY13" fmla="*/ 160034 h 661526"/>
                <a:gd name="connsiteX14" fmla="*/ 484381 w 2103346"/>
                <a:gd name="connsiteY14" fmla="*/ 168115 h 661526"/>
                <a:gd name="connsiteX15" fmla="*/ 220765 w 2103346"/>
                <a:gd name="connsiteY15" fmla="*/ 26993 h 661526"/>
                <a:gd name="connsiteX16" fmla="*/ 0 w 2103346"/>
                <a:gd name="connsiteY16" fmla="*/ 3914 h 6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03346" h="661526">
                  <a:moveTo>
                    <a:pt x="0" y="0"/>
                  </a:moveTo>
                  <a:lnTo>
                    <a:pt x="1373397" y="143576"/>
                  </a:lnTo>
                  <a:lnTo>
                    <a:pt x="2103346" y="489758"/>
                  </a:lnTo>
                  <a:lnTo>
                    <a:pt x="1981100" y="489758"/>
                  </a:lnTo>
                  <a:lnTo>
                    <a:pt x="1981748" y="490305"/>
                  </a:lnTo>
                  <a:cubicBezTo>
                    <a:pt x="2012614" y="523621"/>
                    <a:pt x="2035213" y="557117"/>
                    <a:pt x="2044654" y="586247"/>
                  </a:cubicBezTo>
                  <a:cubicBezTo>
                    <a:pt x="2072150" y="665586"/>
                    <a:pt x="1995213" y="684898"/>
                    <a:pt x="1875655" y="631309"/>
                  </a:cubicBezTo>
                  <a:cubicBezTo>
                    <a:pt x="1828209" y="609347"/>
                    <a:pt x="1762297" y="560760"/>
                    <a:pt x="1705749" y="514946"/>
                  </a:cubicBezTo>
                  <a:lnTo>
                    <a:pt x="1675618" y="489758"/>
                  </a:lnTo>
                  <a:lnTo>
                    <a:pt x="1085210" y="489758"/>
                  </a:lnTo>
                  <a:lnTo>
                    <a:pt x="790310" y="331888"/>
                  </a:lnTo>
                  <a:lnTo>
                    <a:pt x="867103" y="302098"/>
                  </a:lnTo>
                  <a:cubicBezTo>
                    <a:pt x="935600" y="253529"/>
                    <a:pt x="884227" y="193088"/>
                    <a:pt x="755795" y="167185"/>
                  </a:cubicBezTo>
                  <a:cubicBezTo>
                    <a:pt x="721547" y="160709"/>
                    <a:pt x="673741" y="159089"/>
                    <a:pt x="624152" y="160034"/>
                  </a:cubicBezTo>
                  <a:lnTo>
                    <a:pt x="484381" y="168115"/>
                  </a:lnTo>
                  <a:lnTo>
                    <a:pt x="220765" y="26993"/>
                  </a:lnTo>
                  <a:lnTo>
                    <a:pt x="0" y="3914"/>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44"/>
            <p:cNvSpPr/>
            <p:nvPr/>
          </p:nvSpPr>
          <p:spPr>
            <a:xfrm>
              <a:off x="3814404" y="1341267"/>
              <a:ext cx="2239191" cy="606900"/>
            </a:xfrm>
            <a:custGeom>
              <a:avLst/>
              <a:gdLst>
                <a:gd name="connsiteX0" fmla="*/ 4036 w 2239191"/>
                <a:gd name="connsiteY0" fmla="*/ 0 h 606900"/>
                <a:gd name="connsiteX1" fmla="*/ 1372796 w 2239191"/>
                <a:gd name="connsiteY1" fmla="*/ 143091 h 606900"/>
                <a:gd name="connsiteX2" fmla="*/ 1610693 w 2239191"/>
                <a:gd name="connsiteY2" fmla="*/ 270445 h 606900"/>
                <a:gd name="connsiteX3" fmla="*/ 1619770 w 2239191"/>
                <a:gd name="connsiteY3" fmla="*/ 270294 h 606900"/>
                <a:gd name="connsiteX4" fmla="*/ 1893758 w 2239191"/>
                <a:gd name="connsiteY4" fmla="*/ 269215 h 606900"/>
                <a:gd name="connsiteX5" fmla="*/ 2005066 w 2239191"/>
                <a:gd name="connsiteY5" fmla="*/ 404128 h 606900"/>
                <a:gd name="connsiteX6" fmla="*/ 1921192 w 2239191"/>
                <a:gd name="connsiteY6" fmla="*/ 436665 h 606900"/>
                <a:gd name="connsiteX7" fmla="*/ 2239191 w 2239191"/>
                <a:gd name="connsiteY7" fmla="*/ 606900 h 606900"/>
                <a:gd name="connsiteX8" fmla="*/ 916508 w 2239191"/>
                <a:gd name="connsiteY8" fmla="*/ 606900 h 606900"/>
                <a:gd name="connsiteX9" fmla="*/ 918023 w 2239191"/>
                <a:gd name="connsiteY9" fmla="*/ 601374 h 606900"/>
                <a:gd name="connsiteX10" fmla="*/ 15762 w 2239191"/>
                <a:gd name="connsiteY10" fmla="*/ 16878 h 606900"/>
                <a:gd name="connsiteX11" fmla="*/ 13888 w 2239191"/>
                <a:gd name="connsiteY11" fmla="*/ 23711 h 606900"/>
                <a:gd name="connsiteX12" fmla="*/ 0 w 2239191"/>
                <a:gd name="connsiteY12" fmla="*/ 14715 h 60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9191" h="606900">
                  <a:moveTo>
                    <a:pt x="4036" y="0"/>
                  </a:moveTo>
                  <a:lnTo>
                    <a:pt x="1372796" y="143091"/>
                  </a:lnTo>
                  <a:lnTo>
                    <a:pt x="1610693" y="270445"/>
                  </a:lnTo>
                  <a:lnTo>
                    <a:pt x="1619770" y="270294"/>
                  </a:lnTo>
                  <a:cubicBezTo>
                    <a:pt x="1702537" y="262738"/>
                    <a:pt x="1825261" y="256262"/>
                    <a:pt x="1893758" y="269215"/>
                  </a:cubicBezTo>
                  <a:cubicBezTo>
                    <a:pt x="2022190" y="295118"/>
                    <a:pt x="2073563" y="355559"/>
                    <a:pt x="2005066" y="404128"/>
                  </a:cubicBezTo>
                  <a:lnTo>
                    <a:pt x="1921192" y="436665"/>
                  </a:lnTo>
                  <a:lnTo>
                    <a:pt x="2239191" y="606900"/>
                  </a:lnTo>
                  <a:lnTo>
                    <a:pt x="916508" y="606900"/>
                  </a:lnTo>
                  <a:lnTo>
                    <a:pt x="918023" y="601374"/>
                  </a:lnTo>
                  <a:lnTo>
                    <a:pt x="15762" y="16878"/>
                  </a:lnTo>
                  <a:lnTo>
                    <a:pt x="13888" y="23711"/>
                  </a:lnTo>
                  <a:lnTo>
                    <a:pt x="0" y="14715"/>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7" name="任意多边形 46"/>
            <p:cNvSpPr/>
            <p:nvPr/>
          </p:nvSpPr>
          <p:spPr>
            <a:xfrm>
              <a:off x="4310749" y="1934099"/>
              <a:ext cx="1489823" cy="2427858"/>
            </a:xfrm>
            <a:custGeom>
              <a:avLst/>
              <a:gdLst>
                <a:gd name="connsiteX0" fmla="*/ 416145 w 1489823"/>
                <a:gd name="connsiteY0" fmla="*/ 0 h 2427858"/>
                <a:gd name="connsiteX1" fmla="*/ 1489823 w 1489823"/>
                <a:gd name="connsiteY1" fmla="*/ 695541 h 2427858"/>
                <a:gd name="connsiteX2" fmla="*/ 1033367 w 1489823"/>
                <a:gd name="connsiteY2" fmla="*/ 2359753 h 2427858"/>
                <a:gd name="connsiteX3" fmla="*/ 618563 w 1489823"/>
                <a:gd name="connsiteY3" fmla="*/ 2018500 h 2427858"/>
                <a:gd name="connsiteX4" fmla="*/ 621835 w 1489823"/>
                <a:gd name="connsiteY4" fmla="*/ 2042790 h 2427858"/>
                <a:gd name="connsiteX5" fmla="*/ 613792 w 1489823"/>
                <a:gd name="connsiteY5" fmla="*/ 2270850 h 2427858"/>
                <a:gd name="connsiteX6" fmla="*/ 348997 w 1489823"/>
                <a:gd name="connsiteY6" fmla="*/ 2394142 h 2427858"/>
                <a:gd name="connsiteX7" fmla="*/ 266381 w 1489823"/>
                <a:gd name="connsiteY7" fmla="*/ 2002137 h 2427858"/>
                <a:gd name="connsiteX8" fmla="*/ 376006 w 1489823"/>
                <a:gd name="connsiteY8" fmla="*/ 1856320 h 2427858"/>
                <a:gd name="connsiteX9" fmla="*/ 405420 w 1489823"/>
                <a:gd name="connsiteY9" fmla="*/ 1843151 h 2427858"/>
                <a:gd name="connsiteX10" fmla="*/ 0 w 1489823"/>
                <a:gd name="connsiteY10" fmla="*/ 1509619 h 2427858"/>
                <a:gd name="connsiteX11" fmla="*/ 146732 w 1489823"/>
                <a:gd name="connsiteY11" fmla="*/ 974643 h 2427858"/>
                <a:gd name="connsiteX12" fmla="*/ 162072 w 1489823"/>
                <a:gd name="connsiteY12" fmla="*/ 1000386 h 2427858"/>
                <a:gd name="connsiteX13" fmla="*/ 283693 w 1489823"/>
                <a:gd name="connsiteY13" fmla="*/ 1124841 h 2427858"/>
                <a:gd name="connsiteX14" fmla="*/ 558206 w 1489823"/>
                <a:gd name="connsiteY14" fmla="*/ 1007399 h 2427858"/>
                <a:gd name="connsiteX15" fmla="*/ 426457 w 1489823"/>
                <a:gd name="connsiteY15" fmla="*/ 725073 h 2427858"/>
                <a:gd name="connsiteX16" fmla="*/ 229571 w 1489823"/>
                <a:gd name="connsiteY16" fmla="*/ 735224 h 2427858"/>
                <a:gd name="connsiteX17" fmla="*/ 211807 w 1489823"/>
                <a:gd name="connsiteY17" fmla="*/ 737383 h 2427858"/>
                <a:gd name="connsiteX18" fmla="*/ 372641 w 1489823"/>
                <a:gd name="connsiteY18" fmla="*/ 150991 h 242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9823" h="2427858">
                  <a:moveTo>
                    <a:pt x="416145" y="0"/>
                  </a:moveTo>
                  <a:lnTo>
                    <a:pt x="1489823" y="695541"/>
                  </a:lnTo>
                  <a:lnTo>
                    <a:pt x="1033367" y="2359753"/>
                  </a:lnTo>
                  <a:lnTo>
                    <a:pt x="618563" y="2018500"/>
                  </a:lnTo>
                  <a:lnTo>
                    <a:pt x="621835" y="2042790"/>
                  </a:lnTo>
                  <a:cubicBezTo>
                    <a:pt x="630474" y="2123255"/>
                    <a:pt x="632858" y="2213946"/>
                    <a:pt x="613792" y="2270850"/>
                  </a:cubicBezTo>
                  <a:cubicBezTo>
                    <a:pt x="562952" y="2413109"/>
                    <a:pt x="444323" y="2470014"/>
                    <a:pt x="348997" y="2394142"/>
                  </a:cubicBezTo>
                  <a:cubicBezTo>
                    <a:pt x="253670" y="2321431"/>
                    <a:pt x="215540" y="2144396"/>
                    <a:pt x="266381" y="2002137"/>
                  </a:cubicBezTo>
                  <a:cubicBezTo>
                    <a:pt x="298156" y="1907297"/>
                    <a:pt x="339464" y="1874695"/>
                    <a:pt x="376006" y="1856320"/>
                  </a:cubicBezTo>
                  <a:lnTo>
                    <a:pt x="405420" y="1843151"/>
                  </a:lnTo>
                  <a:lnTo>
                    <a:pt x="0" y="1509619"/>
                  </a:lnTo>
                  <a:lnTo>
                    <a:pt x="146732" y="974643"/>
                  </a:lnTo>
                  <a:lnTo>
                    <a:pt x="162072" y="1000386"/>
                  </a:lnTo>
                  <a:cubicBezTo>
                    <a:pt x="195784" y="1052437"/>
                    <a:pt x="239674" y="1105887"/>
                    <a:pt x="283693" y="1124841"/>
                  </a:cubicBezTo>
                  <a:cubicBezTo>
                    <a:pt x="396288" y="1169975"/>
                    <a:pt x="520112" y="1118312"/>
                    <a:pt x="558206" y="1007399"/>
                  </a:cubicBezTo>
                  <a:cubicBezTo>
                    <a:pt x="597895" y="898289"/>
                    <a:pt x="539052" y="770205"/>
                    <a:pt x="426457" y="725073"/>
                  </a:cubicBezTo>
                  <a:cubicBezTo>
                    <a:pt x="328636" y="682951"/>
                    <a:pt x="273109" y="715999"/>
                    <a:pt x="229571" y="735224"/>
                  </a:cubicBezTo>
                  <a:lnTo>
                    <a:pt x="211807" y="737383"/>
                  </a:lnTo>
                  <a:lnTo>
                    <a:pt x="372641" y="150991"/>
                  </a:lnTo>
                  <a:close/>
                </a:path>
              </a:pathLst>
            </a:custGeom>
            <a:no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bwMode="auto">
            <a:xfrm rot="18181813" flipH="1">
              <a:off x="4482796" y="4220878"/>
              <a:ext cx="2683051" cy="1626651"/>
            </a:xfrm>
            <a:custGeom>
              <a:avLst/>
              <a:gdLst>
                <a:gd name="connsiteX0" fmla="*/ 926593 w 2683051"/>
                <a:gd name="connsiteY0" fmla="*/ 0 h 1626651"/>
                <a:gd name="connsiteX1" fmla="*/ 909913 w 2683051"/>
                <a:gd name="connsiteY1" fmla="*/ 28423 h 1626651"/>
                <a:gd name="connsiteX2" fmla="*/ 926814 w 2683051"/>
                <a:gd name="connsiteY2" fmla="*/ 97 h 1626651"/>
                <a:gd name="connsiteX3" fmla="*/ 44504 w 2683051"/>
                <a:gd name="connsiteY3" fmla="*/ 430259 h 1626651"/>
                <a:gd name="connsiteX4" fmla="*/ 144931 w 2683051"/>
                <a:gd name="connsiteY4" fmla="*/ 704471 h 1626651"/>
                <a:gd name="connsiteX5" fmla="*/ 387631 w 2683051"/>
                <a:gd name="connsiteY5" fmla="*/ 700663 h 1626651"/>
                <a:gd name="connsiteX6" fmla="*/ 402233 w 2683051"/>
                <a:gd name="connsiteY6" fmla="*/ 700008 h 1626651"/>
                <a:gd name="connsiteX7" fmla="*/ 335820 w 2683051"/>
                <a:gd name="connsiteY7" fmla="*/ 776935 h 1626651"/>
                <a:gd name="connsiteX8" fmla="*/ 220282 w 2683051"/>
                <a:gd name="connsiteY8" fmla="*/ 910765 h 1626651"/>
                <a:gd name="connsiteX9" fmla="*/ 0 w 2683051"/>
                <a:gd name="connsiteY9" fmla="*/ 1165921 h 1626651"/>
                <a:gd name="connsiteX10" fmla="*/ 20800 w 2683051"/>
                <a:gd name="connsiteY10" fmla="*/ 1172556 h 1626651"/>
                <a:gd name="connsiteX11" fmla="*/ 27351 w 2683051"/>
                <a:gd name="connsiteY11" fmla="*/ 1164968 h 1626651"/>
                <a:gd name="connsiteX12" fmla="*/ 640039 w 2683051"/>
                <a:gd name="connsiteY12" fmla="*/ 1360413 h 1626651"/>
                <a:gd name="connsiteX13" fmla="*/ 655551 w 2683051"/>
                <a:gd name="connsiteY13" fmla="*/ 1346629 h 1626651"/>
                <a:gd name="connsiteX14" fmla="*/ 668380 w 2683051"/>
                <a:gd name="connsiteY14" fmla="*/ 1317559 h 1626651"/>
                <a:gd name="connsiteX15" fmla="*/ 771834 w 2683051"/>
                <a:gd name="connsiteY15" fmla="*/ 1122531 h 1626651"/>
                <a:gd name="connsiteX16" fmla="*/ 1154951 w 2683051"/>
                <a:gd name="connsiteY16" fmla="*/ 1107624 h 1626651"/>
                <a:gd name="connsiteX17" fmla="*/ 1122847 w 2683051"/>
                <a:gd name="connsiteY17" fmla="*/ 1420844 h 1626651"/>
                <a:gd name="connsiteX18" fmla="*/ 1065876 w 2683051"/>
                <a:gd name="connsiteY18" fmla="*/ 1451494 h 1626651"/>
                <a:gd name="connsiteX19" fmla="*/ 994866 w 2683051"/>
                <a:gd name="connsiteY19" fmla="*/ 1473601 h 1626651"/>
                <a:gd name="connsiteX20" fmla="*/ 1439628 w 2683051"/>
                <a:gd name="connsiteY20" fmla="*/ 1615478 h 1626651"/>
                <a:gd name="connsiteX21" fmla="*/ 1431463 w 2683051"/>
                <a:gd name="connsiteY21" fmla="*/ 1622551 h 1626651"/>
                <a:gd name="connsiteX22" fmla="*/ 1444316 w 2683051"/>
                <a:gd name="connsiteY22" fmla="*/ 1626651 h 1626651"/>
                <a:gd name="connsiteX23" fmla="*/ 2683051 w 2683051"/>
                <a:gd name="connsiteY23" fmla="*/ 553527 h 1626651"/>
                <a:gd name="connsiteX24" fmla="*/ 994375 w 2683051"/>
                <a:gd name="connsiteY24" fmla="*/ 14846 h 1626651"/>
                <a:gd name="connsiteX25" fmla="*/ 994303 w 2683051"/>
                <a:gd name="connsiteY25" fmla="*/ 14203 h 1626651"/>
                <a:gd name="connsiteX26" fmla="*/ 994243 w 2683051"/>
                <a:gd name="connsiteY26" fmla="*/ 14273 h 1626651"/>
                <a:gd name="connsiteX27" fmla="*/ 993883 w 2683051"/>
                <a:gd name="connsiteY27" fmla="*/ 14689 h 1626651"/>
                <a:gd name="connsiteX28" fmla="*/ 712979 w 2683051"/>
                <a:gd name="connsiteY28" fmla="*/ 340065 h 1626651"/>
                <a:gd name="connsiteX29" fmla="*/ 565431 w 2683051"/>
                <a:gd name="connsiteY29" fmla="*/ 510973 h 1626651"/>
                <a:gd name="connsiteX30" fmla="*/ 548377 w 2683051"/>
                <a:gd name="connsiteY30" fmla="*/ 530727 h 1626651"/>
                <a:gd name="connsiteX31" fmla="*/ 532874 w 2683051"/>
                <a:gd name="connsiteY31" fmla="*/ 528829 h 1626651"/>
                <a:gd name="connsiteX32" fmla="*/ 487379 w 2683051"/>
                <a:gd name="connsiteY32" fmla="*/ 491095 h 1626651"/>
                <a:gd name="connsiteX33" fmla="*/ 357444 w 2683051"/>
                <a:gd name="connsiteY33" fmla="*/ 342423 h 1626651"/>
                <a:gd name="connsiteX34" fmla="*/ 44504 w 2683051"/>
                <a:gd name="connsiteY34" fmla="*/ 430259 h 162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83051" h="1626651">
                  <a:moveTo>
                    <a:pt x="926593" y="0"/>
                  </a:moveTo>
                  <a:lnTo>
                    <a:pt x="909913" y="28423"/>
                  </a:lnTo>
                  <a:lnTo>
                    <a:pt x="926814" y="97"/>
                  </a:lnTo>
                  <a:close/>
                  <a:moveTo>
                    <a:pt x="44504" y="430259"/>
                  </a:moveTo>
                  <a:cubicBezTo>
                    <a:pt x="-15518" y="529614"/>
                    <a:pt x="30808" y="652452"/>
                    <a:pt x="144931" y="704471"/>
                  </a:cubicBezTo>
                  <a:cubicBezTo>
                    <a:pt x="205784" y="730456"/>
                    <a:pt x="314413" y="716542"/>
                    <a:pt x="387631" y="700663"/>
                  </a:cubicBezTo>
                  <a:lnTo>
                    <a:pt x="402233" y="700008"/>
                  </a:lnTo>
                  <a:lnTo>
                    <a:pt x="335820" y="776935"/>
                  </a:lnTo>
                  <a:lnTo>
                    <a:pt x="220282" y="910765"/>
                  </a:lnTo>
                  <a:lnTo>
                    <a:pt x="0" y="1165921"/>
                  </a:lnTo>
                  <a:lnTo>
                    <a:pt x="20800" y="1172556"/>
                  </a:lnTo>
                  <a:lnTo>
                    <a:pt x="27351" y="1164968"/>
                  </a:lnTo>
                  <a:lnTo>
                    <a:pt x="640039" y="1360413"/>
                  </a:lnTo>
                  <a:lnTo>
                    <a:pt x="655551" y="1346629"/>
                  </a:lnTo>
                  <a:cubicBezTo>
                    <a:pt x="662578" y="1337434"/>
                    <a:pt x="667126" y="1327495"/>
                    <a:pt x="668380" y="1317559"/>
                  </a:cubicBezTo>
                  <a:cubicBezTo>
                    <a:pt x="672823" y="1267642"/>
                    <a:pt x="669229" y="1200570"/>
                    <a:pt x="771834" y="1122531"/>
                  </a:cubicBezTo>
                  <a:cubicBezTo>
                    <a:pt x="886299" y="1031365"/>
                    <a:pt x="1059568" y="1025502"/>
                    <a:pt x="1154951" y="1107624"/>
                  </a:cubicBezTo>
                  <a:cubicBezTo>
                    <a:pt x="1253218" y="1188919"/>
                    <a:pt x="1237312" y="1329679"/>
                    <a:pt x="1122847" y="1420844"/>
                  </a:cubicBezTo>
                  <a:cubicBezTo>
                    <a:pt x="1107456" y="1432550"/>
                    <a:pt x="1087913" y="1442711"/>
                    <a:pt x="1065876" y="1451494"/>
                  </a:cubicBezTo>
                  <a:lnTo>
                    <a:pt x="994866" y="1473601"/>
                  </a:lnTo>
                  <a:lnTo>
                    <a:pt x="1439628" y="1615478"/>
                  </a:lnTo>
                  <a:lnTo>
                    <a:pt x="1431463" y="1622551"/>
                  </a:lnTo>
                  <a:lnTo>
                    <a:pt x="1444316" y="1626651"/>
                  </a:lnTo>
                  <a:lnTo>
                    <a:pt x="2683051" y="553527"/>
                  </a:lnTo>
                  <a:lnTo>
                    <a:pt x="994375" y="14846"/>
                  </a:lnTo>
                  <a:lnTo>
                    <a:pt x="994303" y="14203"/>
                  </a:lnTo>
                  <a:lnTo>
                    <a:pt x="994243" y="14273"/>
                  </a:lnTo>
                  <a:lnTo>
                    <a:pt x="993883" y="14689"/>
                  </a:lnTo>
                  <a:lnTo>
                    <a:pt x="712979" y="340065"/>
                  </a:lnTo>
                  <a:lnTo>
                    <a:pt x="565431" y="510973"/>
                  </a:lnTo>
                  <a:lnTo>
                    <a:pt x="548377" y="530727"/>
                  </a:lnTo>
                  <a:lnTo>
                    <a:pt x="532874" y="528829"/>
                  </a:lnTo>
                  <a:cubicBezTo>
                    <a:pt x="511526" y="522167"/>
                    <a:pt x="494131" y="508367"/>
                    <a:pt x="487379" y="491095"/>
                  </a:cubicBezTo>
                  <a:cubicBezTo>
                    <a:pt x="471918" y="447217"/>
                    <a:pt x="458868" y="385731"/>
                    <a:pt x="357444" y="342423"/>
                  </a:cubicBezTo>
                  <a:cubicBezTo>
                    <a:pt x="243321" y="290403"/>
                    <a:pt x="101999" y="330922"/>
                    <a:pt x="44504" y="430259"/>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noAutofit/>
            </a:bodyPr>
            <a:lstStyle/>
            <a:p>
              <a:endParaRPr lang="zh-CN" altLang="en-US">
                <a:solidFill>
                  <a:prstClr val="black"/>
                </a:solidFill>
              </a:endParaRPr>
            </a:p>
          </p:txBody>
        </p:sp>
      </p:grpSp>
      <p:sp>
        <p:nvSpPr>
          <p:cNvPr id="23" name="文本框 22"/>
          <p:cNvSpPr txBox="1"/>
          <p:nvPr/>
        </p:nvSpPr>
        <p:spPr>
          <a:xfrm>
            <a:off x="1685624" y="1985273"/>
            <a:ext cx="2932264" cy="1107996"/>
          </a:xfrm>
          <a:prstGeom prst="rect">
            <a:avLst/>
          </a:prstGeom>
          <a:noFill/>
          <a:effectLst/>
        </p:spPr>
        <p:txBody>
          <a:bodyPr wrap="squar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您的内容打在这里，或者通过复制您的文本后，在此框中选择粘贴，并选择只保留文字。</a:t>
            </a:r>
            <a:endParaRPr lang="en-US" altLang="zh-CN" sz="1200" dirty="0" smtClean="0">
              <a:solidFill>
                <a:srgbClr val="FCFCFC"/>
              </a:solidFill>
              <a:latin typeface="方正兰亭超细黑简体" panose="02000000000000000000"/>
              <a:ea typeface="方正兰亭超细黑简体" panose="02000000000000000000"/>
            </a:endParaRPr>
          </a:p>
          <a:p>
            <a:endParaRPr lang="en-US" altLang="zh-CN" sz="1400" dirty="0" smtClean="0">
              <a:solidFill>
                <a:srgbClr val="FCFCFC"/>
              </a:solidFill>
              <a:latin typeface="方正兰亭超细黑简体" panose="02000000000000000000"/>
              <a:ea typeface="微软雅黑" panose="020B0503020204020204" pitchFamily="34" charset="-122"/>
            </a:endParaRPr>
          </a:p>
        </p:txBody>
      </p:sp>
      <p:sp>
        <p:nvSpPr>
          <p:cNvPr id="24" name="文本框 23"/>
          <p:cNvSpPr txBox="1"/>
          <p:nvPr/>
        </p:nvSpPr>
        <p:spPr>
          <a:xfrm>
            <a:off x="1649709" y="5026220"/>
            <a:ext cx="3140433" cy="1061829"/>
          </a:xfrm>
          <a:prstGeom prst="rect">
            <a:avLst/>
          </a:prstGeom>
          <a:noFill/>
          <a:effectLst/>
        </p:spPr>
        <p:txBody>
          <a:bodyPr wrap="squar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您的内容打在这里，或者通过复制您的文本后，在此框中选择粘贴，并选择只保留文字。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8720513" y="2000198"/>
            <a:ext cx="2893310" cy="1246495"/>
          </a:xfrm>
          <a:prstGeom prst="rect">
            <a:avLst/>
          </a:prstGeom>
          <a:noFill/>
          <a:effectLst/>
        </p:spPr>
        <p:txBody>
          <a:bodyPr wrap="squar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的内容打在这里，或者通过复制您的文本后，在此框中选择粘贴，并选择只保留文字。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684598" y="5041145"/>
            <a:ext cx="2929225" cy="1261884"/>
          </a:xfrm>
          <a:prstGeom prst="rect">
            <a:avLst/>
          </a:prstGeom>
          <a:noFill/>
          <a:effectLst/>
        </p:spPr>
        <p:txBody>
          <a:bodyPr wrap="squar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的内容打在这里，或者通过复制您的文本后，在此框中选择粘贴，并选择只保留文字。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2" presetClass="entr" presetSubtype="8"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1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0-#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2"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1+#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1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24544" y="0"/>
            <a:ext cx="12216543" cy="6858000"/>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4022065" y="354081"/>
            <a:ext cx="2646878" cy="461665"/>
          </a:xfrm>
          <a:prstGeom prst="rect">
            <a:avLst/>
          </a:prstGeom>
          <a:noFill/>
          <a:effectLst/>
        </p:spPr>
        <p:txBody>
          <a:bodyPr wrap="none" rtlCol="0">
            <a:spAutoFit/>
          </a:bodyPr>
          <a:lstStyle/>
          <a:p>
            <a:r>
              <a:rPr lang="zh-CN" altLang="en-US"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768673" y="1716257"/>
            <a:ext cx="2724752" cy="998806"/>
            <a:chOff x="1768673" y="1716257"/>
            <a:chExt cx="2724752" cy="998806"/>
          </a:xfrm>
        </p:grpSpPr>
        <p:grpSp>
          <p:nvGrpSpPr>
            <p:cNvPr id="3" name="组合 2"/>
            <p:cNvGrpSpPr/>
            <p:nvPr/>
          </p:nvGrpSpPr>
          <p:grpSpPr>
            <a:xfrm>
              <a:off x="1768673" y="1716257"/>
              <a:ext cx="2724752" cy="998806"/>
              <a:chOff x="2208627" y="2757268"/>
              <a:chExt cx="2098475" cy="769233"/>
            </a:xfrm>
          </p:grpSpPr>
          <p:sp>
            <p:nvSpPr>
              <p:cNvPr id="19" name="任意多边形 18"/>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矩形 19"/>
              <p:cNvSpPr/>
              <p:nvPr/>
            </p:nvSpPr>
            <p:spPr>
              <a:xfrm>
                <a:off x="2208627" y="2757268"/>
                <a:ext cx="2039816" cy="630702"/>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矩形 26"/>
            <p:cNvSpPr/>
            <p:nvPr/>
          </p:nvSpPr>
          <p:spPr>
            <a:xfrm>
              <a:off x="2061273" y="1804854"/>
              <a:ext cx="2063385" cy="861774"/>
            </a:xfrm>
            <a:prstGeom prst="rect">
              <a:avLst/>
            </a:prstGeom>
          </p:spPr>
          <p:txBody>
            <a:bodyPr wrap="none">
              <a:spAutoFit/>
            </a:bodyPr>
            <a:lstStyle/>
            <a:p>
              <a:r>
                <a:rPr lang="en-US" altLang="zh-CN"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CHAMPION</a:t>
              </a:r>
              <a:endParaRPr lang="zh-CN" altLang="en-US"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a:p>
              <a:r>
                <a:rPr lang="en-US" altLang="zh-CN"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rPr>
                <a:t>                      </a:t>
              </a:r>
              <a:endParaRPr lang="zh-CN" altLang="en-US" sz="16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6" name="组合 5"/>
          <p:cNvGrpSpPr/>
          <p:nvPr/>
        </p:nvGrpSpPr>
        <p:grpSpPr>
          <a:xfrm>
            <a:off x="1768673" y="3412698"/>
            <a:ext cx="2724752" cy="998806"/>
            <a:chOff x="1768673" y="3412698"/>
            <a:chExt cx="2724752" cy="998806"/>
          </a:xfrm>
        </p:grpSpPr>
        <p:grpSp>
          <p:nvGrpSpPr>
            <p:cNvPr id="21" name="组合 20"/>
            <p:cNvGrpSpPr/>
            <p:nvPr/>
          </p:nvGrpSpPr>
          <p:grpSpPr>
            <a:xfrm>
              <a:off x="1768673" y="3412698"/>
              <a:ext cx="2724752" cy="998806"/>
              <a:chOff x="2208627" y="2757268"/>
              <a:chExt cx="2098475" cy="769233"/>
            </a:xfrm>
          </p:grpSpPr>
          <p:sp>
            <p:nvSpPr>
              <p:cNvPr id="22" name="任意多边形 21"/>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矩形 22"/>
              <p:cNvSpPr/>
              <p:nvPr/>
            </p:nvSpPr>
            <p:spPr>
              <a:xfrm>
                <a:off x="2208627" y="2757268"/>
                <a:ext cx="2039816" cy="630702"/>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矩形 28"/>
            <p:cNvSpPr/>
            <p:nvPr/>
          </p:nvSpPr>
          <p:spPr>
            <a:xfrm>
              <a:off x="2061272" y="3494656"/>
              <a:ext cx="2063385" cy="861774"/>
            </a:xfrm>
            <a:prstGeom prst="rect">
              <a:avLst/>
            </a:prstGeom>
          </p:spPr>
          <p:txBody>
            <a:bodyPr wrap="none">
              <a:spAutoFit/>
            </a:bodyPr>
            <a:lstStyle/>
            <a:p>
              <a:r>
                <a:rPr lang="en-US" altLang="zh-CN"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CHAMPION</a:t>
              </a:r>
              <a:endParaRPr lang="zh-CN" altLang="en-US"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a:p>
              <a:r>
                <a:rPr lang="en-US" altLang="zh-CN"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rPr>
                <a:t>                      </a:t>
              </a:r>
              <a:endParaRPr lang="zh-CN" altLang="en-US" sz="16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7" name="组合 6"/>
          <p:cNvGrpSpPr/>
          <p:nvPr/>
        </p:nvGrpSpPr>
        <p:grpSpPr>
          <a:xfrm>
            <a:off x="1768673" y="5107737"/>
            <a:ext cx="2724752" cy="998806"/>
            <a:chOff x="1768673" y="5107737"/>
            <a:chExt cx="2724752" cy="998806"/>
          </a:xfrm>
        </p:grpSpPr>
        <p:grpSp>
          <p:nvGrpSpPr>
            <p:cNvPr id="24" name="组合 23"/>
            <p:cNvGrpSpPr/>
            <p:nvPr/>
          </p:nvGrpSpPr>
          <p:grpSpPr>
            <a:xfrm>
              <a:off x="1768673" y="5107737"/>
              <a:ext cx="2724752" cy="998806"/>
              <a:chOff x="2208627" y="2757268"/>
              <a:chExt cx="2098475" cy="769233"/>
            </a:xfrm>
          </p:grpSpPr>
          <p:sp>
            <p:nvSpPr>
              <p:cNvPr id="25" name="任意多边形 24"/>
              <p:cNvSpPr/>
              <p:nvPr/>
            </p:nvSpPr>
            <p:spPr>
              <a:xfrm rot="428685">
                <a:off x="2267286" y="2880533"/>
                <a:ext cx="2039816" cy="645968"/>
              </a:xfrm>
              <a:custGeom>
                <a:avLst/>
                <a:gdLst>
                  <a:gd name="connsiteX0" fmla="*/ 1948193 w 2039816"/>
                  <a:gd name="connsiteY0" fmla="*/ 0 h 645968"/>
                  <a:gd name="connsiteX1" fmla="*/ 2039816 w 2039816"/>
                  <a:gd name="connsiteY1" fmla="*/ 0 h 645968"/>
                  <a:gd name="connsiteX2" fmla="*/ 2039816 w 2039816"/>
                  <a:gd name="connsiteY2" fmla="*/ 645968 h 645968"/>
                  <a:gd name="connsiteX3" fmla="*/ 0 w 2039816"/>
                  <a:gd name="connsiteY3" fmla="*/ 645968 h 645968"/>
                  <a:gd name="connsiteX4" fmla="*/ 0 w 2039816"/>
                  <a:gd name="connsiteY4" fmla="*/ 636726 h 645968"/>
                  <a:gd name="connsiteX5" fmla="*/ 1996635 w 2039816"/>
                  <a:gd name="connsiteY5" fmla="*/ 386448 h 645968"/>
                  <a:gd name="connsiteX6" fmla="*/ 0 w 2039816"/>
                  <a:gd name="connsiteY6" fmla="*/ 0 h 645968"/>
                  <a:gd name="connsiteX7" fmla="*/ 8681 w 2039816"/>
                  <a:gd name="connsiteY7" fmla="*/ 0 h 645968"/>
                  <a:gd name="connsiteX8" fmla="*/ 0 w 2039816"/>
                  <a:gd name="connsiteY8" fmla="*/ 1088 h 64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9816" h="645968">
                    <a:moveTo>
                      <a:pt x="1948193" y="0"/>
                    </a:moveTo>
                    <a:lnTo>
                      <a:pt x="2039816" y="0"/>
                    </a:lnTo>
                    <a:lnTo>
                      <a:pt x="2039816" y="645968"/>
                    </a:lnTo>
                    <a:lnTo>
                      <a:pt x="0" y="645968"/>
                    </a:lnTo>
                    <a:lnTo>
                      <a:pt x="0" y="636726"/>
                    </a:lnTo>
                    <a:lnTo>
                      <a:pt x="1996635" y="386448"/>
                    </a:lnTo>
                    <a:close/>
                    <a:moveTo>
                      <a:pt x="0" y="0"/>
                    </a:moveTo>
                    <a:lnTo>
                      <a:pt x="8681" y="0"/>
                    </a:lnTo>
                    <a:lnTo>
                      <a:pt x="0" y="1088"/>
                    </a:lnTo>
                    <a:close/>
                  </a:path>
                </a:pathLst>
              </a:cu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矩形 25"/>
              <p:cNvSpPr/>
              <p:nvPr/>
            </p:nvSpPr>
            <p:spPr>
              <a:xfrm>
                <a:off x="2208627" y="2757268"/>
                <a:ext cx="2039816" cy="630702"/>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2039445" y="5175975"/>
              <a:ext cx="2063385" cy="861774"/>
            </a:xfrm>
            <a:prstGeom prst="rect">
              <a:avLst/>
            </a:prstGeom>
          </p:spPr>
          <p:txBody>
            <a:bodyPr wrap="none">
              <a:spAutoFit/>
            </a:bodyPr>
            <a:lstStyle/>
            <a:p>
              <a:r>
                <a:rPr lang="en-US" altLang="zh-CN"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CHAMPION</a:t>
              </a:r>
              <a:endParaRPr lang="zh-CN" altLang="en-US"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a:p>
              <a:r>
                <a:rPr lang="en-US" altLang="zh-CN"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rPr>
                <a:t>                      </a:t>
              </a:r>
              <a:endParaRPr lang="zh-CN" altLang="en-US" sz="16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sp>
        <p:nvSpPr>
          <p:cNvPr id="31" name="矩形 30"/>
          <p:cNvSpPr/>
          <p:nvPr/>
        </p:nvSpPr>
        <p:spPr>
          <a:xfrm>
            <a:off x="4892092" y="1972520"/>
            <a:ext cx="607859" cy="646331"/>
          </a:xfrm>
          <a:prstGeom prst="rect">
            <a:avLst/>
          </a:prstGeom>
        </p:spPr>
        <p:txBody>
          <a:bodyPr wrap="none">
            <a:spAutoFit/>
          </a:bodyPr>
          <a:lstStyle/>
          <a:p>
            <a:r>
              <a:rPr lang="en-US" altLang="zh-CN" sz="36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01</a:t>
            </a:r>
            <a:endParaRPr lang="zh-CN" altLang="en-US"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3" name="矩形 32"/>
          <p:cNvSpPr/>
          <p:nvPr/>
        </p:nvSpPr>
        <p:spPr>
          <a:xfrm>
            <a:off x="4877507" y="3668961"/>
            <a:ext cx="663964" cy="646331"/>
          </a:xfrm>
          <a:prstGeom prst="rect">
            <a:avLst/>
          </a:prstGeom>
        </p:spPr>
        <p:txBody>
          <a:bodyPr wrap="none">
            <a:spAutoFit/>
          </a:bodyPr>
          <a:lstStyle/>
          <a:p>
            <a:r>
              <a:rPr lang="en-US" altLang="zh-CN" sz="36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02</a:t>
            </a:r>
            <a:endParaRPr lang="zh-CN" altLang="en-US"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4" name="矩形 33"/>
          <p:cNvSpPr/>
          <p:nvPr/>
        </p:nvSpPr>
        <p:spPr>
          <a:xfrm>
            <a:off x="4877507" y="5256020"/>
            <a:ext cx="676788" cy="646331"/>
          </a:xfrm>
          <a:prstGeom prst="rect">
            <a:avLst/>
          </a:prstGeom>
        </p:spPr>
        <p:txBody>
          <a:bodyPr wrap="none">
            <a:spAutoFit/>
          </a:bodyPr>
          <a:lstStyle/>
          <a:p>
            <a:r>
              <a:rPr lang="en-US" altLang="zh-CN" sz="36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03</a:t>
            </a:r>
            <a:endParaRPr lang="zh-CN" altLang="en-US"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5" name="文本框 34"/>
          <p:cNvSpPr txBox="1"/>
          <p:nvPr/>
        </p:nvSpPr>
        <p:spPr>
          <a:xfrm>
            <a:off x="6029704" y="1803832"/>
            <a:ext cx="3570208" cy="116955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您的内容打在这里，或者通过复制您</a:t>
            </a:r>
            <a:r>
              <a:rPr lang="zh-CN" altLang="en-US" sz="1200" dirty="0" smtClean="0">
                <a:solidFill>
                  <a:srgbClr val="FCFCFC"/>
                </a:solidFill>
                <a:latin typeface="方正兰亭超细黑简体" panose="02000000000000000000"/>
                <a:ea typeface="方正兰亭超细黑简体" panose="02000000000000000000"/>
              </a:rPr>
              <a:t>的</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文本</a:t>
            </a:r>
            <a:r>
              <a:rPr lang="zh-CN" altLang="en-US" sz="1200" dirty="0">
                <a:solidFill>
                  <a:srgbClr val="FCFCFC"/>
                </a:solidFill>
                <a:latin typeface="方正兰亭超细黑简体" panose="02000000000000000000"/>
                <a:ea typeface="方正兰亭超细黑简体" panose="02000000000000000000"/>
              </a:rPr>
              <a:t>后，在此框中选择粘贴，并选择只保留文字。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CFCFC"/>
              </a:solidFill>
            </a:endParaRPr>
          </a:p>
          <a:p>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6029704" y="3494656"/>
            <a:ext cx="3570208" cy="116955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您的内容打在这里，或者通过复制您</a:t>
            </a:r>
            <a:r>
              <a:rPr lang="zh-CN" altLang="en-US" sz="1200" dirty="0" smtClean="0">
                <a:solidFill>
                  <a:srgbClr val="FCFCFC"/>
                </a:solidFill>
                <a:latin typeface="方正兰亭超细黑简体" panose="02000000000000000000"/>
                <a:ea typeface="方正兰亭超细黑简体" panose="02000000000000000000"/>
              </a:rPr>
              <a:t>的</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文本</a:t>
            </a:r>
            <a:r>
              <a:rPr lang="zh-CN" altLang="en-US" sz="1200" dirty="0">
                <a:solidFill>
                  <a:srgbClr val="FCFCFC"/>
                </a:solidFill>
                <a:latin typeface="方正兰亭超细黑简体" panose="02000000000000000000"/>
                <a:ea typeface="方正兰亭超细黑简体" panose="02000000000000000000"/>
              </a:rPr>
              <a:t>后，在此框中选择粘贴，并选择只保留文字。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CFCFC"/>
              </a:solidFill>
            </a:endParaRPr>
          </a:p>
          <a:p>
            <a:endParaRPr lang="en-US" altLang="zh-CN" dirty="0" smtClean="0">
              <a:solidFill>
                <a:srgbClr val="FCFCFC"/>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029704" y="5175975"/>
            <a:ext cx="3570208" cy="116955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您的内容打在这里，或者通过复制您</a:t>
            </a:r>
            <a:r>
              <a:rPr lang="zh-CN" altLang="en-US" sz="1200" dirty="0" smtClean="0">
                <a:solidFill>
                  <a:srgbClr val="FCFCFC"/>
                </a:solidFill>
                <a:latin typeface="方正兰亭超细黑简体" panose="02000000000000000000"/>
                <a:ea typeface="方正兰亭超细黑简体" panose="02000000000000000000"/>
              </a:rPr>
              <a:t>的</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文本</a:t>
            </a:r>
            <a:r>
              <a:rPr lang="zh-CN" altLang="en-US" sz="1200" dirty="0">
                <a:solidFill>
                  <a:srgbClr val="FCFCFC"/>
                </a:solidFill>
                <a:latin typeface="方正兰亭超细黑简体" panose="02000000000000000000"/>
                <a:ea typeface="方正兰亭超细黑简体" panose="02000000000000000000"/>
              </a:rPr>
              <a:t>后，在此框中选择粘贴，并选择只保留文字。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CFCFC"/>
              </a:solidFill>
            </a:endParaRPr>
          </a:p>
          <a:p>
            <a:endParaRPr lang="en-US" altLang="zh-CN"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dissolve">
                                      <p:cBhvr>
                                        <p:cTn id="11" dur="500"/>
                                        <p:tgtEl>
                                          <p:spTgt spid="31"/>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1+#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dissolve">
                                      <p:cBhvr>
                                        <p:cTn id="24" dur="500"/>
                                        <p:tgtEl>
                                          <p:spTgt spid="33"/>
                                        </p:tgtEl>
                                      </p:cBhvr>
                                    </p:animEffect>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dissolve">
                                      <p:cBhvr>
                                        <p:cTn id="37" dur="500"/>
                                        <p:tgtEl>
                                          <p:spTgt spid="34"/>
                                        </p:tgtEl>
                                      </p:cBhvr>
                                    </p:animEffect>
                                  </p:childTnLst>
                                </p:cTn>
                              </p:par>
                            </p:childTnLst>
                          </p:cTn>
                        </p:par>
                        <p:par>
                          <p:cTn id="38" fill="hold">
                            <p:stCondLst>
                              <p:cond delay="4000"/>
                            </p:stCondLst>
                            <p:childTnLst>
                              <p:par>
                                <p:cTn id="39" presetID="2" presetClass="entr" presetSubtype="2"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1+#ppt_w/2"/>
                                          </p:val>
                                        </p:tav>
                                        <p:tav tm="100000">
                                          <p:val>
                                            <p:strVal val="#ppt_x"/>
                                          </p:val>
                                        </p:tav>
                                      </p:tavLst>
                                    </p:anim>
                                    <p:anim calcmode="lin" valueType="num">
                                      <p:cBhvr additive="base">
                                        <p:cTn id="4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4" grpId="0"/>
      <p:bldP spid="35" grpId="0"/>
      <p:bldP spid="36"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11546" y="-24488"/>
            <a:ext cx="12203546" cy="6882487"/>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882112" y="335419"/>
            <a:ext cx="2646878" cy="461665"/>
          </a:xfrm>
          <a:prstGeom prst="rect">
            <a:avLst/>
          </a:prstGeom>
          <a:noFill/>
          <a:effectLst/>
        </p:spPr>
        <p:txBody>
          <a:bodyPr wrap="none" rtlCol="0">
            <a:spAutoFit/>
          </a:bodyPr>
          <a:lstStyle/>
          <a:p>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092199" y="2762592"/>
            <a:ext cx="1226279" cy="1546279"/>
            <a:chOff x="2743200" y="2324927"/>
            <a:chExt cx="496030" cy="625470"/>
          </a:xfrm>
          <a:gradFill>
            <a:gsLst>
              <a:gs pos="0">
                <a:srgbClr val="FDFA75"/>
              </a:gs>
              <a:gs pos="100000">
                <a:srgbClr val="D79E11"/>
              </a:gs>
            </a:gsLst>
            <a:lin ang="2700000" scaled="1"/>
          </a:gradFill>
        </p:grpSpPr>
        <p:sp>
          <p:nvSpPr>
            <p:cNvPr id="18" name="Freeform 5"/>
            <p:cNvSpPr/>
            <p:nvPr/>
          </p:nvSpPr>
          <p:spPr bwMode="auto">
            <a:xfrm>
              <a:off x="2743200" y="2709468"/>
              <a:ext cx="496030" cy="240929"/>
            </a:xfrm>
            <a:custGeom>
              <a:avLst/>
              <a:gdLst>
                <a:gd name="T0" fmla="*/ 40 w 222"/>
                <a:gd name="T1" fmla="*/ 0 h 108"/>
                <a:gd name="T2" fmla="*/ 68 w 222"/>
                <a:gd name="T3" fmla="*/ 0 h 108"/>
                <a:gd name="T4" fmla="*/ 93 w 222"/>
                <a:gd name="T5" fmla="*/ 82 h 108"/>
                <a:gd name="T6" fmla="*/ 97 w 222"/>
                <a:gd name="T7" fmla="*/ 84 h 108"/>
                <a:gd name="T8" fmla="*/ 103 w 222"/>
                <a:gd name="T9" fmla="*/ 36 h 108"/>
                <a:gd name="T10" fmla="*/ 98 w 222"/>
                <a:gd name="T11" fmla="*/ 24 h 108"/>
                <a:gd name="T12" fmla="*/ 107 w 222"/>
                <a:gd name="T13" fmla="*/ 16 h 108"/>
                <a:gd name="T14" fmla="*/ 114 w 222"/>
                <a:gd name="T15" fmla="*/ 16 h 108"/>
                <a:gd name="T16" fmla="*/ 123 w 222"/>
                <a:gd name="T17" fmla="*/ 24 h 108"/>
                <a:gd name="T18" fmla="*/ 118 w 222"/>
                <a:gd name="T19" fmla="*/ 36 h 108"/>
                <a:gd name="T20" fmla="*/ 125 w 222"/>
                <a:gd name="T21" fmla="*/ 84 h 108"/>
                <a:gd name="T22" fmla="*/ 128 w 222"/>
                <a:gd name="T23" fmla="*/ 83 h 108"/>
                <a:gd name="T24" fmla="*/ 153 w 222"/>
                <a:gd name="T25" fmla="*/ 0 h 108"/>
                <a:gd name="T26" fmla="*/ 182 w 222"/>
                <a:gd name="T27" fmla="*/ 0 h 108"/>
                <a:gd name="T28" fmla="*/ 222 w 222"/>
                <a:gd name="T29" fmla="*/ 40 h 108"/>
                <a:gd name="T30" fmla="*/ 222 w 222"/>
                <a:gd name="T31" fmla="*/ 83 h 108"/>
                <a:gd name="T32" fmla="*/ 196 w 222"/>
                <a:gd name="T33" fmla="*/ 108 h 108"/>
                <a:gd name="T34" fmla="*/ 25 w 222"/>
                <a:gd name="T35" fmla="*/ 108 h 108"/>
                <a:gd name="T36" fmla="*/ 0 w 222"/>
                <a:gd name="T37" fmla="*/ 83 h 108"/>
                <a:gd name="T38" fmla="*/ 0 w 222"/>
                <a:gd name="T39" fmla="*/ 40 h 108"/>
                <a:gd name="T40" fmla="*/ 40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0" y="0"/>
                  </a:moveTo>
                  <a:cubicBezTo>
                    <a:pt x="68" y="0"/>
                    <a:pt x="68" y="0"/>
                    <a:pt x="68" y="0"/>
                  </a:cubicBezTo>
                  <a:cubicBezTo>
                    <a:pt x="93" y="82"/>
                    <a:pt x="93" y="82"/>
                    <a:pt x="93" y="82"/>
                  </a:cubicBezTo>
                  <a:cubicBezTo>
                    <a:pt x="97" y="84"/>
                    <a:pt x="97" y="84"/>
                    <a:pt x="97" y="84"/>
                  </a:cubicBezTo>
                  <a:cubicBezTo>
                    <a:pt x="103" y="36"/>
                    <a:pt x="103" y="36"/>
                    <a:pt x="103" y="36"/>
                  </a:cubicBezTo>
                  <a:cubicBezTo>
                    <a:pt x="98" y="24"/>
                    <a:pt x="98" y="24"/>
                    <a:pt x="98" y="24"/>
                  </a:cubicBezTo>
                  <a:cubicBezTo>
                    <a:pt x="107" y="16"/>
                    <a:pt x="107" y="16"/>
                    <a:pt x="107" y="16"/>
                  </a:cubicBezTo>
                  <a:cubicBezTo>
                    <a:pt x="114" y="16"/>
                    <a:pt x="114" y="16"/>
                    <a:pt x="114" y="16"/>
                  </a:cubicBezTo>
                  <a:cubicBezTo>
                    <a:pt x="123" y="24"/>
                    <a:pt x="123" y="24"/>
                    <a:pt x="123" y="24"/>
                  </a:cubicBezTo>
                  <a:cubicBezTo>
                    <a:pt x="118" y="36"/>
                    <a:pt x="118" y="36"/>
                    <a:pt x="118" y="36"/>
                  </a:cubicBezTo>
                  <a:cubicBezTo>
                    <a:pt x="125" y="84"/>
                    <a:pt x="125" y="84"/>
                    <a:pt x="125" y="84"/>
                  </a:cubicBezTo>
                  <a:cubicBezTo>
                    <a:pt x="128" y="83"/>
                    <a:pt x="128" y="83"/>
                    <a:pt x="128" y="83"/>
                  </a:cubicBezTo>
                  <a:cubicBezTo>
                    <a:pt x="153" y="0"/>
                    <a:pt x="153" y="0"/>
                    <a:pt x="153" y="0"/>
                  </a:cubicBezTo>
                  <a:cubicBezTo>
                    <a:pt x="182" y="0"/>
                    <a:pt x="182" y="0"/>
                    <a:pt x="182" y="0"/>
                  </a:cubicBezTo>
                  <a:cubicBezTo>
                    <a:pt x="204" y="0"/>
                    <a:pt x="222" y="18"/>
                    <a:pt x="222" y="40"/>
                  </a:cubicBezTo>
                  <a:cubicBezTo>
                    <a:pt x="222" y="83"/>
                    <a:pt x="222" y="83"/>
                    <a:pt x="222" y="83"/>
                  </a:cubicBezTo>
                  <a:cubicBezTo>
                    <a:pt x="222" y="97"/>
                    <a:pt x="210" y="108"/>
                    <a:pt x="196" y="108"/>
                  </a:cubicBezTo>
                  <a:cubicBezTo>
                    <a:pt x="25" y="108"/>
                    <a:pt x="25" y="108"/>
                    <a:pt x="25" y="108"/>
                  </a:cubicBezTo>
                  <a:cubicBezTo>
                    <a:pt x="11" y="108"/>
                    <a:pt x="0" y="97"/>
                    <a:pt x="0" y="83"/>
                  </a:cubicBezTo>
                  <a:cubicBezTo>
                    <a:pt x="0" y="40"/>
                    <a:pt x="0" y="40"/>
                    <a:pt x="0" y="40"/>
                  </a:cubicBezTo>
                  <a:cubicBezTo>
                    <a:pt x="0" y="18"/>
                    <a:pt x="18"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6"/>
            <p:cNvSpPr/>
            <p:nvPr/>
          </p:nvSpPr>
          <p:spPr bwMode="auto">
            <a:xfrm>
              <a:off x="2823510" y="2324927"/>
              <a:ext cx="320294" cy="283446"/>
            </a:xfrm>
            <a:custGeom>
              <a:avLst/>
              <a:gdLst>
                <a:gd name="T0" fmla="*/ 28 w 143"/>
                <a:gd name="T1" fmla="*/ 127 h 127"/>
                <a:gd name="T2" fmla="*/ 21 w 143"/>
                <a:gd name="T3" fmla="*/ 43 h 127"/>
                <a:gd name="T4" fmla="*/ 111 w 143"/>
                <a:gd name="T5" fmla="*/ 38 h 127"/>
                <a:gd name="T6" fmla="*/ 134 w 143"/>
                <a:gd name="T7" fmla="*/ 54 h 127"/>
                <a:gd name="T8" fmla="*/ 117 w 143"/>
                <a:gd name="T9" fmla="*/ 123 h 127"/>
                <a:gd name="T10" fmla="*/ 113 w 143"/>
                <a:gd name="T11" fmla="*/ 87 h 127"/>
                <a:gd name="T12" fmla="*/ 110 w 143"/>
                <a:gd name="T13" fmla="*/ 101 h 127"/>
                <a:gd name="T14" fmla="*/ 105 w 143"/>
                <a:gd name="T15" fmla="*/ 79 h 127"/>
                <a:gd name="T16" fmla="*/ 83 w 143"/>
                <a:gd name="T17" fmla="*/ 91 h 127"/>
                <a:gd name="T18" fmla="*/ 91 w 143"/>
                <a:gd name="T19" fmla="*/ 81 h 127"/>
                <a:gd name="T20" fmla="*/ 41 w 143"/>
                <a:gd name="T21" fmla="*/ 98 h 127"/>
                <a:gd name="T22" fmla="*/ 61 w 143"/>
                <a:gd name="T23" fmla="*/ 87 h 127"/>
                <a:gd name="T24" fmla="*/ 28 w 143"/>
                <a:gd name="T2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27">
                  <a:moveTo>
                    <a:pt x="28" y="127"/>
                  </a:moveTo>
                  <a:cubicBezTo>
                    <a:pt x="28" y="127"/>
                    <a:pt x="0" y="85"/>
                    <a:pt x="21" y="43"/>
                  </a:cubicBezTo>
                  <a:cubicBezTo>
                    <a:pt x="41" y="0"/>
                    <a:pt x="108" y="20"/>
                    <a:pt x="111" y="38"/>
                  </a:cubicBezTo>
                  <a:cubicBezTo>
                    <a:pt x="111" y="38"/>
                    <a:pt x="128" y="38"/>
                    <a:pt x="134" y="54"/>
                  </a:cubicBezTo>
                  <a:cubicBezTo>
                    <a:pt x="143" y="77"/>
                    <a:pt x="131" y="105"/>
                    <a:pt x="117" y="123"/>
                  </a:cubicBezTo>
                  <a:cubicBezTo>
                    <a:pt x="122" y="110"/>
                    <a:pt x="118" y="99"/>
                    <a:pt x="113" y="87"/>
                  </a:cubicBezTo>
                  <a:cubicBezTo>
                    <a:pt x="110" y="101"/>
                    <a:pt x="110" y="101"/>
                    <a:pt x="110" y="101"/>
                  </a:cubicBezTo>
                  <a:cubicBezTo>
                    <a:pt x="110" y="101"/>
                    <a:pt x="112" y="87"/>
                    <a:pt x="105" y="79"/>
                  </a:cubicBezTo>
                  <a:cubicBezTo>
                    <a:pt x="101" y="82"/>
                    <a:pt x="95" y="88"/>
                    <a:pt x="83" y="91"/>
                  </a:cubicBezTo>
                  <a:cubicBezTo>
                    <a:pt x="87" y="88"/>
                    <a:pt x="91" y="85"/>
                    <a:pt x="91" y="81"/>
                  </a:cubicBezTo>
                  <a:cubicBezTo>
                    <a:pt x="74" y="90"/>
                    <a:pt x="61" y="96"/>
                    <a:pt x="41" y="98"/>
                  </a:cubicBezTo>
                  <a:cubicBezTo>
                    <a:pt x="49" y="95"/>
                    <a:pt x="56" y="92"/>
                    <a:pt x="61" y="87"/>
                  </a:cubicBezTo>
                  <a:cubicBezTo>
                    <a:pt x="33" y="87"/>
                    <a:pt x="26" y="103"/>
                    <a:pt x="28"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7"/>
            <p:cNvSpPr>
              <a:spLocks noEditPoints="1"/>
            </p:cNvSpPr>
            <p:nvPr/>
          </p:nvSpPr>
          <p:spPr bwMode="auto">
            <a:xfrm>
              <a:off x="2908543" y="2562076"/>
              <a:ext cx="73696" cy="46296"/>
            </a:xfrm>
            <a:custGeom>
              <a:avLst/>
              <a:gdLst>
                <a:gd name="T0" fmla="*/ 10 w 33"/>
                <a:gd name="T1" fmla="*/ 0 h 21"/>
                <a:gd name="T2" fmla="*/ 22 w 33"/>
                <a:gd name="T3" fmla="*/ 0 h 21"/>
                <a:gd name="T4" fmla="*/ 30 w 33"/>
                <a:gd name="T5" fmla="*/ 3 h 21"/>
                <a:gd name="T6" fmla="*/ 30 w 33"/>
                <a:gd name="T7" fmla="*/ 3 h 21"/>
                <a:gd name="T8" fmla="*/ 33 w 33"/>
                <a:gd name="T9" fmla="*/ 11 h 21"/>
                <a:gd name="T10" fmla="*/ 33 w 33"/>
                <a:gd name="T11" fmla="*/ 11 h 21"/>
                <a:gd name="T12" fmla="*/ 30 w 33"/>
                <a:gd name="T13" fmla="*/ 18 h 21"/>
                <a:gd name="T14" fmla="*/ 22 w 33"/>
                <a:gd name="T15" fmla="*/ 21 h 21"/>
                <a:gd name="T16" fmla="*/ 10 w 33"/>
                <a:gd name="T17" fmla="*/ 21 h 21"/>
                <a:gd name="T18" fmla="*/ 3 w 33"/>
                <a:gd name="T19" fmla="*/ 18 h 21"/>
                <a:gd name="T20" fmla="*/ 0 w 33"/>
                <a:gd name="T21" fmla="*/ 11 h 21"/>
                <a:gd name="T22" fmla="*/ 0 w 33"/>
                <a:gd name="T23" fmla="*/ 11 h 21"/>
                <a:gd name="T24" fmla="*/ 3 w 33"/>
                <a:gd name="T25" fmla="*/ 3 h 21"/>
                <a:gd name="T26" fmla="*/ 3 w 33"/>
                <a:gd name="T27" fmla="*/ 3 h 21"/>
                <a:gd name="T28" fmla="*/ 10 w 33"/>
                <a:gd name="T29" fmla="*/ 0 h 21"/>
                <a:gd name="T30" fmla="*/ 22 w 33"/>
                <a:gd name="T31" fmla="*/ 4 h 21"/>
                <a:gd name="T32" fmla="*/ 10 w 33"/>
                <a:gd name="T33" fmla="*/ 4 h 21"/>
                <a:gd name="T34" fmla="*/ 6 w 33"/>
                <a:gd name="T35" fmla="*/ 6 h 21"/>
                <a:gd name="T36" fmla="*/ 6 w 33"/>
                <a:gd name="T37" fmla="*/ 6 h 21"/>
                <a:gd name="T38" fmla="*/ 3 w 33"/>
                <a:gd name="T39" fmla="*/ 11 h 21"/>
                <a:gd name="T40" fmla="*/ 3 w 33"/>
                <a:gd name="T41" fmla="*/ 11 h 21"/>
                <a:gd name="T42" fmla="*/ 6 w 33"/>
                <a:gd name="T43" fmla="*/ 16 h 21"/>
                <a:gd name="T44" fmla="*/ 10 w 33"/>
                <a:gd name="T45" fmla="*/ 18 h 21"/>
                <a:gd name="T46" fmla="*/ 22 w 33"/>
                <a:gd name="T47" fmla="*/ 18 h 21"/>
                <a:gd name="T48" fmla="*/ 27 w 33"/>
                <a:gd name="T49" fmla="*/ 16 h 21"/>
                <a:gd name="T50" fmla="*/ 29 w 33"/>
                <a:gd name="T51" fmla="*/ 11 h 21"/>
                <a:gd name="T52" fmla="*/ 29 w 33"/>
                <a:gd name="T53" fmla="*/ 11 h 21"/>
                <a:gd name="T54" fmla="*/ 27 w 33"/>
                <a:gd name="T55" fmla="*/ 6 h 21"/>
                <a:gd name="T56" fmla="*/ 27 w 33"/>
                <a:gd name="T57" fmla="*/ 6 h 21"/>
                <a:gd name="T58" fmla="*/ 22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10" y="0"/>
                  </a:moveTo>
                  <a:cubicBezTo>
                    <a:pt x="22" y="0"/>
                    <a:pt x="22" y="0"/>
                    <a:pt x="22" y="0"/>
                  </a:cubicBezTo>
                  <a:cubicBezTo>
                    <a:pt x="25" y="0"/>
                    <a:pt x="28" y="1"/>
                    <a:pt x="30" y="3"/>
                  </a:cubicBezTo>
                  <a:cubicBezTo>
                    <a:pt x="30" y="3"/>
                    <a:pt x="30" y="3"/>
                    <a:pt x="30" y="3"/>
                  </a:cubicBezTo>
                  <a:cubicBezTo>
                    <a:pt x="32" y="5"/>
                    <a:pt x="33" y="8"/>
                    <a:pt x="33" y="11"/>
                  </a:cubicBezTo>
                  <a:cubicBezTo>
                    <a:pt x="33" y="11"/>
                    <a:pt x="33" y="11"/>
                    <a:pt x="33" y="11"/>
                  </a:cubicBezTo>
                  <a:cubicBezTo>
                    <a:pt x="33" y="14"/>
                    <a:pt x="32" y="16"/>
                    <a:pt x="30" y="18"/>
                  </a:cubicBezTo>
                  <a:cubicBezTo>
                    <a:pt x="28" y="20"/>
                    <a:pt x="25" y="21"/>
                    <a:pt x="22" y="21"/>
                  </a:cubicBezTo>
                  <a:cubicBezTo>
                    <a:pt x="10" y="21"/>
                    <a:pt x="10" y="21"/>
                    <a:pt x="10" y="21"/>
                  </a:cubicBezTo>
                  <a:cubicBezTo>
                    <a:pt x="7" y="21"/>
                    <a:pt x="5" y="20"/>
                    <a:pt x="3" y="18"/>
                  </a:cubicBezTo>
                  <a:cubicBezTo>
                    <a:pt x="1" y="16"/>
                    <a:pt x="0" y="14"/>
                    <a:pt x="0" y="11"/>
                  </a:cubicBezTo>
                  <a:cubicBezTo>
                    <a:pt x="0" y="11"/>
                    <a:pt x="0" y="11"/>
                    <a:pt x="0" y="11"/>
                  </a:cubicBezTo>
                  <a:cubicBezTo>
                    <a:pt x="0" y="8"/>
                    <a:pt x="1" y="5"/>
                    <a:pt x="3" y="3"/>
                  </a:cubicBezTo>
                  <a:cubicBezTo>
                    <a:pt x="3" y="3"/>
                    <a:pt x="3" y="3"/>
                    <a:pt x="3" y="3"/>
                  </a:cubicBezTo>
                  <a:cubicBezTo>
                    <a:pt x="5" y="1"/>
                    <a:pt x="7" y="0"/>
                    <a:pt x="10" y="0"/>
                  </a:cubicBezTo>
                  <a:close/>
                  <a:moveTo>
                    <a:pt x="22" y="4"/>
                  </a:moveTo>
                  <a:cubicBezTo>
                    <a:pt x="10" y="4"/>
                    <a:pt x="10" y="4"/>
                    <a:pt x="10" y="4"/>
                  </a:cubicBezTo>
                  <a:cubicBezTo>
                    <a:pt x="8" y="4"/>
                    <a:pt x="7" y="5"/>
                    <a:pt x="6" y="6"/>
                  </a:cubicBezTo>
                  <a:cubicBezTo>
                    <a:pt x="6" y="6"/>
                    <a:pt x="6" y="6"/>
                    <a:pt x="6" y="6"/>
                  </a:cubicBezTo>
                  <a:cubicBezTo>
                    <a:pt x="4" y="7"/>
                    <a:pt x="3" y="9"/>
                    <a:pt x="3" y="11"/>
                  </a:cubicBezTo>
                  <a:cubicBezTo>
                    <a:pt x="3" y="11"/>
                    <a:pt x="3" y="11"/>
                    <a:pt x="3" y="11"/>
                  </a:cubicBezTo>
                  <a:cubicBezTo>
                    <a:pt x="3" y="13"/>
                    <a:pt x="4" y="14"/>
                    <a:pt x="6" y="16"/>
                  </a:cubicBezTo>
                  <a:cubicBezTo>
                    <a:pt x="7" y="17"/>
                    <a:pt x="8" y="18"/>
                    <a:pt x="10" y="18"/>
                  </a:cubicBezTo>
                  <a:cubicBezTo>
                    <a:pt x="22" y="18"/>
                    <a:pt x="22" y="18"/>
                    <a:pt x="22" y="18"/>
                  </a:cubicBezTo>
                  <a:cubicBezTo>
                    <a:pt x="24" y="18"/>
                    <a:pt x="26" y="17"/>
                    <a:pt x="27" y="16"/>
                  </a:cubicBezTo>
                  <a:cubicBezTo>
                    <a:pt x="29" y="14"/>
                    <a:pt x="29" y="13"/>
                    <a:pt x="29" y="11"/>
                  </a:cubicBezTo>
                  <a:cubicBezTo>
                    <a:pt x="29" y="11"/>
                    <a:pt x="29" y="11"/>
                    <a:pt x="29" y="11"/>
                  </a:cubicBezTo>
                  <a:cubicBezTo>
                    <a:pt x="29" y="9"/>
                    <a:pt x="29" y="7"/>
                    <a:pt x="27" y="6"/>
                  </a:cubicBezTo>
                  <a:cubicBezTo>
                    <a:pt x="27" y="6"/>
                    <a:pt x="27" y="6"/>
                    <a:pt x="27" y="6"/>
                  </a:cubicBezTo>
                  <a:cubicBezTo>
                    <a:pt x="26" y="5"/>
                    <a:pt x="24" y="4"/>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8"/>
            <p:cNvSpPr>
              <a:spLocks noEditPoints="1"/>
            </p:cNvSpPr>
            <p:nvPr/>
          </p:nvSpPr>
          <p:spPr bwMode="auto">
            <a:xfrm>
              <a:off x="2996411" y="2562076"/>
              <a:ext cx="75585" cy="46296"/>
            </a:xfrm>
            <a:custGeom>
              <a:avLst/>
              <a:gdLst>
                <a:gd name="T0" fmla="*/ 11 w 34"/>
                <a:gd name="T1" fmla="*/ 0 h 21"/>
                <a:gd name="T2" fmla="*/ 23 w 34"/>
                <a:gd name="T3" fmla="*/ 0 h 21"/>
                <a:gd name="T4" fmla="*/ 31 w 34"/>
                <a:gd name="T5" fmla="*/ 3 h 21"/>
                <a:gd name="T6" fmla="*/ 31 w 34"/>
                <a:gd name="T7" fmla="*/ 3 h 21"/>
                <a:gd name="T8" fmla="*/ 34 w 34"/>
                <a:gd name="T9" fmla="*/ 11 h 21"/>
                <a:gd name="T10" fmla="*/ 34 w 34"/>
                <a:gd name="T11" fmla="*/ 11 h 21"/>
                <a:gd name="T12" fmla="*/ 31 w 34"/>
                <a:gd name="T13" fmla="*/ 18 h 21"/>
                <a:gd name="T14" fmla="*/ 23 w 34"/>
                <a:gd name="T15" fmla="*/ 21 h 21"/>
                <a:gd name="T16" fmla="*/ 11 w 34"/>
                <a:gd name="T17" fmla="*/ 21 h 21"/>
                <a:gd name="T18" fmla="*/ 4 w 34"/>
                <a:gd name="T19" fmla="*/ 18 h 21"/>
                <a:gd name="T20" fmla="*/ 0 w 34"/>
                <a:gd name="T21" fmla="*/ 11 h 21"/>
                <a:gd name="T22" fmla="*/ 0 w 34"/>
                <a:gd name="T23" fmla="*/ 11 h 21"/>
                <a:gd name="T24" fmla="*/ 4 w 34"/>
                <a:gd name="T25" fmla="*/ 3 h 21"/>
                <a:gd name="T26" fmla="*/ 4 w 34"/>
                <a:gd name="T27" fmla="*/ 3 h 21"/>
                <a:gd name="T28" fmla="*/ 11 w 34"/>
                <a:gd name="T29" fmla="*/ 0 h 21"/>
                <a:gd name="T30" fmla="*/ 23 w 34"/>
                <a:gd name="T31" fmla="*/ 4 h 21"/>
                <a:gd name="T32" fmla="*/ 11 w 34"/>
                <a:gd name="T33" fmla="*/ 4 h 21"/>
                <a:gd name="T34" fmla="*/ 6 w 34"/>
                <a:gd name="T35" fmla="*/ 6 h 21"/>
                <a:gd name="T36" fmla="*/ 6 w 34"/>
                <a:gd name="T37" fmla="*/ 6 h 21"/>
                <a:gd name="T38" fmla="*/ 4 w 34"/>
                <a:gd name="T39" fmla="*/ 11 h 21"/>
                <a:gd name="T40" fmla="*/ 4 w 34"/>
                <a:gd name="T41" fmla="*/ 11 h 21"/>
                <a:gd name="T42" fmla="*/ 6 w 34"/>
                <a:gd name="T43" fmla="*/ 16 h 21"/>
                <a:gd name="T44" fmla="*/ 11 w 34"/>
                <a:gd name="T45" fmla="*/ 18 h 21"/>
                <a:gd name="T46" fmla="*/ 23 w 34"/>
                <a:gd name="T47" fmla="*/ 18 h 21"/>
                <a:gd name="T48" fmla="*/ 28 w 34"/>
                <a:gd name="T49" fmla="*/ 16 h 21"/>
                <a:gd name="T50" fmla="*/ 30 w 34"/>
                <a:gd name="T51" fmla="*/ 11 h 21"/>
                <a:gd name="T52" fmla="*/ 30 w 34"/>
                <a:gd name="T53" fmla="*/ 11 h 21"/>
                <a:gd name="T54" fmla="*/ 28 w 34"/>
                <a:gd name="T55" fmla="*/ 6 h 21"/>
                <a:gd name="T56" fmla="*/ 28 w 34"/>
                <a:gd name="T57" fmla="*/ 6 h 21"/>
                <a:gd name="T58" fmla="*/ 23 w 34"/>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1">
                  <a:moveTo>
                    <a:pt x="11" y="0"/>
                  </a:moveTo>
                  <a:cubicBezTo>
                    <a:pt x="23" y="0"/>
                    <a:pt x="23" y="0"/>
                    <a:pt x="23" y="0"/>
                  </a:cubicBezTo>
                  <a:cubicBezTo>
                    <a:pt x="26" y="0"/>
                    <a:pt x="29" y="1"/>
                    <a:pt x="31" y="3"/>
                  </a:cubicBezTo>
                  <a:cubicBezTo>
                    <a:pt x="31" y="3"/>
                    <a:pt x="31" y="3"/>
                    <a:pt x="31" y="3"/>
                  </a:cubicBezTo>
                  <a:cubicBezTo>
                    <a:pt x="33" y="5"/>
                    <a:pt x="34" y="8"/>
                    <a:pt x="34" y="11"/>
                  </a:cubicBezTo>
                  <a:cubicBezTo>
                    <a:pt x="34" y="11"/>
                    <a:pt x="34" y="11"/>
                    <a:pt x="34" y="11"/>
                  </a:cubicBezTo>
                  <a:cubicBezTo>
                    <a:pt x="34" y="14"/>
                    <a:pt x="33" y="16"/>
                    <a:pt x="31" y="18"/>
                  </a:cubicBezTo>
                  <a:cubicBezTo>
                    <a:pt x="29" y="20"/>
                    <a:pt x="26" y="21"/>
                    <a:pt x="23" y="21"/>
                  </a:cubicBezTo>
                  <a:cubicBezTo>
                    <a:pt x="11" y="21"/>
                    <a:pt x="11" y="21"/>
                    <a:pt x="11" y="21"/>
                  </a:cubicBezTo>
                  <a:cubicBezTo>
                    <a:pt x="8" y="21"/>
                    <a:pt x="5" y="20"/>
                    <a:pt x="4" y="18"/>
                  </a:cubicBezTo>
                  <a:cubicBezTo>
                    <a:pt x="2" y="16"/>
                    <a:pt x="0" y="14"/>
                    <a:pt x="0" y="11"/>
                  </a:cubicBezTo>
                  <a:cubicBezTo>
                    <a:pt x="0" y="11"/>
                    <a:pt x="0" y="11"/>
                    <a:pt x="0" y="11"/>
                  </a:cubicBezTo>
                  <a:cubicBezTo>
                    <a:pt x="0" y="8"/>
                    <a:pt x="2" y="5"/>
                    <a:pt x="4" y="3"/>
                  </a:cubicBezTo>
                  <a:cubicBezTo>
                    <a:pt x="4" y="3"/>
                    <a:pt x="4" y="3"/>
                    <a:pt x="4" y="3"/>
                  </a:cubicBezTo>
                  <a:cubicBezTo>
                    <a:pt x="5" y="1"/>
                    <a:pt x="8" y="0"/>
                    <a:pt x="11" y="0"/>
                  </a:cubicBezTo>
                  <a:close/>
                  <a:moveTo>
                    <a:pt x="23" y="4"/>
                  </a:moveTo>
                  <a:cubicBezTo>
                    <a:pt x="11" y="4"/>
                    <a:pt x="11" y="4"/>
                    <a:pt x="11" y="4"/>
                  </a:cubicBezTo>
                  <a:cubicBezTo>
                    <a:pt x="9" y="4"/>
                    <a:pt x="7" y="5"/>
                    <a:pt x="6" y="6"/>
                  </a:cubicBezTo>
                  <a:cubicBezTo>
                    <a:pt x="6" y="6"/>
                    <a:pt x="6" y="6"/>
                    <a:pt x="6" y="6"/>
                  </a:cubicBezTo>
                  <a:cubicBezTo>
                    <a:pt x="5" y="7"/>
                    <a:pt x="4" y="9"/>
                    <a:pt x="4" y="11"/>
                  </a:cubicBezTo>
                  <a:cubicBezTo>
                    <a:pt x="4" y="11"/>
                    <a:pt x="4" y="11"/>
                    <a:pt x="4" y="11"/>
                  </a:cubicBezTo>
                  <a:cubicBezTo>
                    <a:pt x="4" y="13"/>
                    <a:pt x="5" y="14"/>
                    <a:pt x="6" y="16"/>
                  </a:cubicBezTo>
                  <a:cubicBezTo>
                    <a:pt x="7" y="17"/>
                    <a:pt x="9" y="18"/>
                    <a:pt x="11" y="18"/>
                  </a:cubicBezTo>
                  <a:cubicBezTo>
                    <a:pt x="23" y="18"/>
                    <a:pt x="23" y="18"/>
                    <a:pt x="23" y="18"/>
                  </a:cubicBezTo>
                  <a:cubicBezTo>
                    <a:pt x="25" y="18"/>
                    <a:pt x="27" y="17"/>
                    <a:pt x="28" y="16"/>
                  </a:cubicBezTo>
                  <a:cubicBezTo>
                    <a:pt x="29" y="14"/>
                    <a:pt x="30" y="13"/>
                    <a:pt x="30" y="11"/>
                  </a:cubicBezTo>
                  <a:cubicBezTo>
                    <a:pt x="30" y="11"/>
                    <a:pt x="30" y="11"/>
                    <a:pt x="30" y="11"/>
                  </a:cubicBezTo>
                  <a:cubicBezTo>
                    <a:pt x="30" y="9"/>
                    <a:pt x="29" y="7"/>
                    <a:pt x="28" y="6"/>
                  </a:cubicBezTo>
                  <a:cubicBezTo>
                    <a:pt x="28" y="6"/>
                    <a:pt x="28" y="6"/>
                    <a:pt x="28" y="6"/>
                  </a:cubicBezTo>
                  <a:cubicBezTo>
                    <a:pt x="27" y="5"/>
                    <a:pt x="25" y="4"/>
                    <a:pt x="2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9"/>
            <p:cNvSpPr/>
            <p:nvPr/>
          </p:nvSpPr>
          <p:spPr bwMode="auto">
            <a:xfrm>
              <a:off x="2883978" y="2575304"/>
              <a:ext cx="29289" cy="13227"/>
            </a:xfrm>
            <a:custGeom>
              <a:avLst/>
              <a:gdLst>
                <a:gd name="T0" fmla="*/ 29 w 31"/>
                <a:gd name="T1" fmla="*/ 14 h 14"/>
                <a:gd name="T2" fmla="*/ 0 w 31"/>
                <a:gd name="T3" fmla="*/ 7 h 14"/>
                <a:gd name="T4" fmla="*/ 3 w 31"/>
                <a:gd name="T5" fmla="*/ 0 h 14"/>
                <a:gd name="T6" fmla="*/ 31 w 31"/>
                <a:gd name="T7" fmla="*/ 7 h 14"/>
                <a:gd name="T8" fmla="*/ 29 w 31"/>
                <a:gd name="T9" fmla="*/ 14 h 14"/>
              </a:gdLst>
              <a:ahLst/>
              <a:cxnLst>
                <a:cxn ang="0">
                  <a:pos x="T0" y="T1"/>
                </a:cxn>
                <a:cxn ang="0">
                  <a:pos x="T2" y="T3"/>
                </a:cxn>
                <a:cxn ang="0">
                  <a:pos x="T4" y="T5"/>
                </a:cxn>
                <a:cxn ang="0">
                  <a:pos x="T6" y="T7"/>
                </a:cxn>
                <a:cxn ang="0">
                  <a:pos x="T8" y="T9"/>
                </a:cxn>
              </a:cxnLst>
              <a:rect l="0" t="0" r="r" b="b"/>
              <a:pathLst>
                <a:path w="31" h="14">
                  <a:moveTo>
                    <a:pt x="29" y="14"/>
                  </a:moveTo>
                  <a:lnTo>
                    <a:pt x="0" y="7"/>
                  </a:lnTo>
                  <a:lnTo>
                    <a:pt x="3" y="0"/>
                  </a:lnTo>
                  <a:lnTo>
                    <a:pt x="31" y="7"/>
                  </a:ln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Freeform 10"/>
            <p:cNvSpPr/>
            <p:nvPr/>
          </p:nvSpPr>
          <p:spPr bwMode="auto">
            <a:xfrm>
              <a:off x="3065383" y="2575304"/>
              <a:ext cx="31179" cy="13227"/>
            </a:xfrm>
            <a:custGeom>
              <a:avLst/>
              <a:gdLst>
                <a:gd name="T0" fmla="*/ 0 w 33"/>
                <a:gd name="T1" fmla="*/ 7 h 14"/>
                <a:gd name="T2" fmla="*/ 31 w 33"/>
                <a:gd name="T3" fmla="*/ 0 h 14"/>
                <a:gd name="T4" fmla="*/ 33 w 33"/>
                <a:gd name="T5" fmla="*/ 7 h 14"/>
                <a:gd name="T6" fmla="*/ 2 w 33"/>
                <a:gd name="T7" fmla="*/ 14 h 14"/>
                <a:gd name="T8" fmla="*/ 0 w 33"/>
                <a:gd name="T9" fmla="*/ 7 h 14"/>
              </a:gdLst>
              <a:ahLst/>
              <a:cxnLst>
                <a:cxn ang="0">
                  <a:pos x="T0" y="T1"/>
                </a:cxn>
                <a:cxn ang="0">
                  <a:pos x="T2" y="T3"/>
                </a:cxn>
                <a:cxn ang="0">
                  <a:pos x="T4" y="T5"/>
                </a:cxn>
                <a:cxn ang="0">
                  <a:pos x="T6" y="T7"/>
                </a:cxn>
                <a:cxn ang="0">
                  <a:pos x="T8" y="T9"/>
                </a:cxn>
              </a:cxnLst>
              <a:rect l="0" t="0" r="r" b="b"/>
              <a:pathLst>
                <a:path w="33" h="14">
                  <a:moveTo>
                    <a:pt x="0" y="7"/>
                  </a:moveTo>
                  <a:lnTo>
                    <a:pt x="31" y="0"/>
                  </a:lnTo>
                  <a:lnTo>
                    <a:pt x="33" y="7"/>
                  </a:lnTo>
                  <a:lnTo>
                    <a:pt x="2" y="14"/>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Rectangle 11"/>
            <p:cNvSpPr>
              <a:spLocks noChangeArrowheads="1"/>
            </p:cNvSpPr>
            <p:nvPr/>
          </p:nvSpPr>
          <p:spPr bwMode="auto">
            <a:xfrm>
              <a:off x="2978460" y="2581918"/>
              <a:ext cx="21731" cy="85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25" name="组合 24"/>
          <p:cNvGrpSpPr/>
          <p:nvPr/>
        </p:nvGrpSpPr>
        <p:grpSpPr>
          <a:xfrm>
            <a:off x="6536447" y="2757856"/>
            <a:ext cx="1198250" cy="1553288"/>
            <a:chOff x="5865825" y="1325309"/>
            <a:chExt cx="484692" cy="628305"/>
          </a:xfrm>
          <a:gradFill>
            <a:gsLst>
              <a:gs pos="0">
                <a:srgbClr val="FDFA75"/>
              </a:gs>
              <a:gs pos="100000">
                <a:srgbClr val="D79E11"/>
              </a:gs>
            </a:gsLst>
            <a:lin ang="2700000" scaled="1"/>
          </a:gradFill>
        </p:grpSpPr>
        <p:sp>
          <p:nvSpPr>
            <p:cNvPr id="26" name="Freeform 12"/>
            <p:cNvSpPr/>
            <p:nvPr/>
          </p:nvSpPr>
          <p:spPr bwMode="auto">
            <a:xfrm>
              <a:off x="5865825" y="1711740"/>
              <a:ext cx="484692" cy="241874"/>
            </a:xfrm>
            <a:custGeom>
              <a:avLst/>
              <a:gdLst>
                <a:gd name="T0" fmla="*/ 217 w 217"/>
                <a:gd name="T1" fmla="*/ 83 h 108"/>
                <a:gd name="T2" fmla="*/ 192 w 217"/>
                <a:gd name="T3" fmla="*/ 108 h 108"/>
                <a:gd name="T4" fmla="*/ 25 w 217"/>
                <a:gd name="T5" fmla="*/ 108 h 108"/>
                <a:gd name="T6" fmla="*/ 0 w 217"/>
                <a:gd name="T7" fmla="*/ 83 h 108"/>
                <a:gd name="T8" fmla="*/ 0 w 217"/>
                <a:gd name="T9" fmla="*/ 53 h 108"/>
                <a:gd name="T10" fmla="*/ 75 w 217"/>
                <a:gd name="T11" fmla="*/ 0 h 108"/>
                <a:gd name="T12" fmla="*/ 109 w 217"/>
                <a:gd name="T13" fmla="*/ 13 h 108"/>
                <a:gd name="T14" fmla="*/ 142 w 217"/>
                <a:gd name="T15" fmla="*/ 0 h 108"/>
                <a:gd name="T16" fmla="*/ 217 w 217"/>
                <a:gd name="T17" fmla="*/ 53 h 108"/>
                <a:gd name="T18" fmla="*/ 217 w 217"/>
                <a:gd name="T19" fmla="*/ 8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108">
                  <a:moveTo>
                    <a:pt x="217" y="83"/>
                  </a:moveTo>
                  <a:cubicBezTo>
                    <a:pt x="217" y="97"/>
                    <a:pt x="206" y="108"/>
                    <a:pt x="192" y="108"/>
                  </a:cubicBezTo>
                  <a:cubicBezTo>
                    <a:pt x="25" y="108"/>
                    <a:pt x="25" y="108"/>
                    <a:pt x="25" y="108"/>
                  </a:cubicBezTo>
                  <a:cubicBezTo>
                    <a:pt x="11" y="108"/>
                    <a:pt x="0" y="97"/>
                    <a:pt x="0" y="83"/>
                  </a:cubicBezTo>
                  <a:cubicBezTo>
                    <a:pt x="0" y="73"/>
                    <a:pt x="0" y="63"/>
                    <a:pt x="0" y="53"/>
                  </a:cubicBezTo>
                  <a:cubicBezTo>
                    <a:pt x="0" y="26"/>
                    <a:pt x="39" y="8"/>
                    <a:pt x="75" y="0"/>
                  </a:cubicBezTo>
                  <a:cubicBezTo>
                    <a:pt x="83" y="8"/>
                    <a:pt x="95" y="13"/>
                    <a:pt x="109" y="13"/>
                  </a:cubicBezTo>
                  <a:cubicBezTo>
                    <a:pt x="122" y="13"/>
                    <a:pt x="134" y="8"/>
                    <a:pt x="142" y="0"/>
                  </a:cubicBezTo>
                  <a:cubicBezTo>
                    <a:pt x="178" y="8"/>
                    <a:pt x="217" y="26"/>
                    <a:pt x="217" y="53"/>
                  </a:cubicBezTo>
                  <a:cubicBezTo>
                    <a:pt x="217" y="63"/>
                    <a:pt x="217" y="73"/>
                    <a:pt x="217"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13"/>
            <p:cNvSpPr/>
            <p:nvPr/>
          </p:nvSpPr>
          <p:spPr bwMode="auto">
            <a:xfrm>
              <a:off x="5939521" y="1325309"/>
              <a:ext cx="321238" cy="281556"/>
            </a:xfrm>
            <a:custGeom>
              <a:avLst/>
              <a:gdLst>
                <a:gd name="T0" fmla="*/ 29 w 144"/>
                <a:gd name="T1" fmla="*/ 126 h 126"/>
                <a:gd name="T2" fmla="*/ 21 w 144"/>
                <a:gd name="T3" fmla="*/ 42 h 126"/>
                <a:gd name="T4" fmla="*/ 112 w 144"/>
                <a:gd name="T5" fmla="*/ 37 h 126"/>
                <a:gd name="T6" fmla="*/ 135 w 144"/>
                <a:gd name="T7" fmla="*/ 53 h 126"/>
                <a:gd name="T8" fmla="*/ 118 w 144"/>
                <a:gd name="T9" fmla="*/ 122 h 126"/>
                <a:gd name="T10" fmla="*/ 113 w 144"/>
                <a:gd name="T11" fmla="*/ 86 h 126"/>
                <a:gd name="T12" fmla="*/ 110 w 144"/>
                <a:gd name="T13" fmla="*/ 100 h 126"/>
                <a:gd name="T14" fmla="*/ 105 w 144"/>
                <a:gd name="T15" fmla="*/ 78 h 126"/>
                <a:gd name="T16" fmla="*/ 83 w 144"/>
                <a:gd name="T17" fmla="*/ 91 h 126"/>
                <a:gd name="T18" fmla="*/ 92 w 144"/>
                <a:gd name="T19" fmla="*/ 81 h 126"/>
                <a:gd name="T20" fmla="*/ 42 w 144"/>
                <a:gd name="T21" fmla="*/ 98 h 126"/>
                <a:gd name="T22" fmla="*/ 62 w 144"/>
                <a:gd name="T23" fmla="*/ 87 h 126"/>
                <a:gd name="T24" fmla="*/ 29 w 144"/>
                <a:gd name="T25"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26">
                  <a:moveTo>
                    <a:pt x="29" y="126"/>
                  </a:moveTo>
                  <a:cubicBezTo>
                    <a:pt x="29" y="126"/>
                    <a:pt x="0" y="85"/>
                    <a:pt x="21" y="42"/>
                  </a:cubicBezTo>
                  <a:cubicBezTo>
                    <a:pt x="42" y="0"/>
                    <a:pt x="108" y="20"/>
                    <a:pt x="112" y="37"/>
                  </a:cubicBezTo>
                  <a:cubicBezTo>
                    <a:pt x="112" y="37"/>
                    <a:pt x="129" y="37"/>
                    <a:pt x="135" y="53"/>
                  </a:cubicBezTo>
                  <a:cubicBezTo>
                    <a:pt x="144" y="76"/>
                    <a:pt x="131" y="104"/>
                    <a:pt x="118" y="122"/>
                  </a:cubicBezTo>
                  <a:cubicBezTo>
                    <a:pt x="123" y="110"/>
                    <a:pt x="119" y="98"/>
                    <a:pt x="113" y="86"/>
                  </a:cubicBezTo>
                  <a:cubicBezTo>
                    <a:pt x="110" y="100"/>
                    <a:pt x="110" y="100"/>
                    <a:pt x="110" y="100"/>
                  </a:cubicBezTo>
                  <a:cubicBezTo>
                    <a:pt x="110" y="100"/>
                    <a:pt x="112" y="86"/>
                    <a:pt x="105" y="78"/>
                  </a:cubicBezTo>
                  <a:cubicBezTo>
                    <a:pt x="101" y="81"/>
                    <a:pt x="96" y="87"/>
                    <a:pt x="83" y="91"/>
                  </a:cubicBezTo>
                  <a:cubicBezTo>
                    <a:pt x="88" y="87"/>
                    <a:pt x="92" y="84"/>
                    <a:pt x="92" y="81"/>
                  </a:cubicBezTo>
                  <a:cubicBezTo>
                    <a:pt x="74" y="90"/>
                    <a:pt x="61" y="95"/>
                    <a:pt x="42" y="98"/>
                  </a:cubicBezTo>
                  <a:cubicBezTo>
                    <a:pt x="50" y="95"/>
                    <a:pt x="57" y="91"/>
                    <a:pt x="62" y="87"/>
                  </a:cubicBezTo>
                  <a:cubicBezTo>
                    <a:pt x="34" y="87"/>
                    <a:pt x="26" y="102"/>
                    <a:pt x="29"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9" name="组合 8"/>
          <p:cNvGrpSpPr/>
          <p:nvPr/>
        </p:nvGrpSpPr>
        <p:grpSpPr>
          <a:xfrm>
            <a:off x="9297313" y="2911384"/>
            <a:ext cx="1108587" cy="1417341"/>
            <a:chOff x="9297313" y="2911384"/>
            <a:chExt cx="1108587" cy="1417341"/>
          </a:xfrm>
        </p:grpSpPr>
        <p:sp>
          <p:nvSpPr>
            <p:cNvPr id="72" name="任意多边形 71"/>
            <p:cNvSpPr/>
            <p:nvPr/>
          </p:nvSpPr>
          <p:spPr bwMode="auto">
            <a:xfrm>
              <a:off x="9398093" y="2911384"/>
              <a:ext cx="894023" cy="878474"/>
            </a:xfrm>
            <a:custGeom>
              <a:avLst/>
              <a:gdLst>
                <a:gd name="connsiteX0" fmla="*/ 392078 w 894023"/>
                <a:gd name="connsiteY0" fmla="*/ 171301 h 878474"/>
                <a:gd name="connsiteX1" fmla="*/ 215760 w 894023"/>
                <a:gd name="connsiteY1" fmla="*/ 425614 h 878474"/>
                <a:gd name="connsiteX2" fmla="*/ 215760 w 894023"/>
                <a:gd name="connsiteY2" fmla="*/ 435337 h 878474"/>
                <a:gd name="connsiteX3" fmla="*/ 186602 w 894023"/>
                <a:gd name="connsiteY3" fmla="*/ 440198 h 878474"/>
                <a:gd name="connsiteX4" fmla="*/ 210900 w 894023"/>
                <a:gd name="connsiteY4" fmla="*/ 576318 h 878474"/>
                <a:gd name="connsiteX5" fmla="*/ 225480 w 894023"/>
                <a:gd name="connsiteY5" fmla="*/ 581179 h 878474"/>
                <a:gd name="connsiteX6" fmla="*/ 308096 w 894023"/>
                <a:gd name="connsiteY6" fmla="*/ 770774 h 878474"/>
                <a:gd name="connsiteX7" fmla="*/ 444169 w 894023"/>
                <a:gd name="connsiteY7" fmla="*/ 824250 h 878474"/>
                <a:gd name="connsiteX8" fmla="*/ 449029 w 894023"/>
                <a:gd name="connsiteY8" fmla="*/ 824250 h 878474"/>
                <a:gd name="connsiteX9" fmla="*/ 604541 w 894023"/>
                <a:gd name="connsiteY9" fmla="*/ 746467 h 878474"/>
                <a:gd name="connsiteX10" fmla="*/ 662858 w 894023"/>
                <a:gd name="connsiteY10" fmla="*/ 595763 h 878474"/>
                <a:gd name="connsiteX11" fmla="*/ 711456 w 894023"/>
                <a:gd name="connsiteY11" fmla="*/ 537426 h 878474"/>
                <a:gd name="connsiteX12" fmla="*/ 424730 w 894023"/>
                <a:gd name="connsiteY12" fmla="*/ 172820 h 878474"/>
                <a:gd name="connsiteX13" fmla="*/ 392078 w 894023"/>
                <a:gd name="connsiteY13" fmla="*/ 171301 h 878474"/>
                <a:gd name="connsiteX14" fmla="*/ 380893 w 894023"/>
                <a:gd name="connsiteY14" fmla="*/ 728 h 878474"/>
                <a:gd name="connsiteX15" fmla="*/ 486764 w 894023"/>
                <a:gd name="connsiteY15" fmla="*/ 12285 h 878474"/>
                <a:gd name="connsiteX16" fmla="*/ 837235 w 894023"/>
                <a:gd name="connsiteY16" fmla="*/ 664360 h 878474"/>
                <a:gd name="connsiteX17" fmla="*/ 442955 w 894023"/>
                <a:gd name="connsiteY17" fmla="*/ 878474 h 878474"/>
                <a:gd name="connsiteX18" fmla="*/ 0 w 894023"/>
                <a:gd name="connsiteY18" fmla="*/ 605965 h 878474"/>
                <a:gd name="connsiteX19" fmla="*/ 165500 w 894023"/>
                <a:gd name="connsiteY19" fmla="*/ 109609 h 878474"/>
                <a:gd name="connsiteX20" fmla="*/ 380893 w 894023"/>
                <a:gd name="connsiteY20" fmla="*/ 728 h 8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023" h="878474">
                  <a:moveTo>
                    <a:pt x="392078" y="171301"/>
                  </a:moveTo>
                  <a:cubicBezTo>
                    <a:pt x="333306" y="174036"/>
                    <a:pt x="215760" y="206850"/>
                    <a:pt x="215760" y="425614"/>
                  </a:cubicBezTo>
                  <a:cubicBezTo>
                    <a:pt x="215760" y="430475"/>
                    <a:pt x="215760" y="435337"/>
                    <a:pt x="215760" y="435337"/>
                  </a:cubicBezTo>
                  <a:cubicBezTo>
                    <a:pt x="206041" y="430475"/>
                    <a:pt x="196321" y="430475"/>
                    <a:pt x="186602" y="440198"/>
                  </a:cubicBezTo>
                  <a:cubicBezTo>
                    <a:pt x="176882" y="459644"/>
                    <a:pt x="191461" y="561733"/>
                    <a:pt x="210900" y="576318"/>
                  </a:cubicBezTo>
                  <a:cubicBezTo>
                    <a:pt x="215760" y="581179"/>
                    <a:pt x="220620" y="581179"/>
                    <a:pt x="225480" y="581179"/>
                  </a:cubicBezTo>
                  <a:cubicBezTo>
                    <a:pt x="240059" y="634655"/>
                    <a:pt x="264358" y="731883"/>
                    <a:pt x="308096" y="770774"/>
                  </a:cubicBezTo>
                  <a:cubicBezTo>
                    <a:pt x="346974" y="799943"/>
                    <a:pt x="395571" y="824250"/>
                    <a:pt x="444169" y="824250"/>
                  </a:cubicBezTo>
                  <a:cubicBezTo>
                    <a:pt x="449029" y="824250"/>
                    <a:pt x="449029" y="824250"/>
                    <a:pt x="449029" y="824250"/>
                  </a:cubicBezTo>
                  <a:cubicBezTo>
                    <a:pt x="507346" y="829111"/>
                    <a:pt x="565663" y="790220"/>
                    <a:pt x="604541" y="746467"/>
                  </a:cubicBezTo>
                  <a:cubicBezTo>
                    <a:pt x="638559" y="707576"/>
                    <a:pt x="662858" y="654100"/>
                    <a:pt x="662858" y="595763"/>
                  </a:cubicBezTo>
                  <a:cubicBezTo>
                    <a:pt x="662858" y="595763"/>
                    <a:pt x="726035" y="586041"/>
                    <a:pt x="711456" y="537426"/>
                  </a:cubicBezTo>
                  <a:cubicBezTo>
                    <a:pt x="643419" y="513119"/>
                    <a:pt x="424730" y="406168"/>
                    <a:pt x="424730" y="172820"/>
                  </a:cubicBezTo>
                  <a:cubicBezTo>
                    <a:pt x="424730" y="172820"/>
                    <a:pt x="411669" y="170390"/>
                    <a:pt x="392078" y="171301"/>
                  </a:cubicBezTo>
                  <a:close/>
                  <a:moveTo>
                    <a:pt x="380893" y="728"/>
                  </a:moveTo>
                  <a:cubicBezTo>
                    <a:pt x="442955" y="-3530"/>
                    <a:pt x="486764" y="12285"/>
                    <a:pt x="486764" y="12285"/>
                  </a:cubicBezTo>
                  <a:cubicBezTo>
                    <a:pt x="715543" y="-65575"/>
                    <a:pt x="1022205" y="435647"/>
                    <a:pt x="837235" y="664360"/>
                  </a:cubicBezTo>
                  <a:cubicBezTo>
                    <a:pt x="764220" y="756818"/>
                    <a:pt x="700941" y="849277"/>
                    <a:pt x="442955" y="878474"/>
                  </a:cubicBezTo>
                  <a:cubicBezTo>
                    <a:pt x="121691" y="820079"/>
                    <a:pt x="0" y="605965"/>
                    <a:pt x="0" y="605965"/>
                  </a:cubicBezTo>
                  <a:cubicBezTo>
                    <a:pt x="0" y="605965"/>
                    <a:pt x="24338" y="265329"/>
                    <a:pt x="165500" y="109609"/>
                  </a:cubicBezTo>
                  <a:cubicBezTo>
                    <a:pt x="238515" y="29317"/>
                    <a:pt x="318831" y="4986"/>
                    <a:pt x="380893" y="728"/>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31" name="Freeform 16"/>
            <p:cNvSpPr/>
            <p:nvPr/>
          </p:nvSpPr>
          <p:spPr bwMode="auto">
            <a:xfrm>
              <a:off x="9297313" y="3789858"/>
              <a:ext cx="1108587" cy="538867"/>
            </a:xfrm>
            <a:custGeom>
              <a:avLst/>
              <a:gdLst>
                <a:gd name="T0" fmla="*/ 114 w 228"/>
                <a:gd name="T1" fmla="*/ 81 h 111"/>
                <a:gd name="T2" fmla="*/ 120 w 228"/>
                <a:gd name="T3" fmla="*/ 66 h 111"/>
                <a:gd name="T4" fmla="*/ 115 w 228"/>
                <a:gd name="T5" fmla="*/ 56 h 111"/>
                <a:gd name="T6" fmla="*/ 145 w 228"/>
                <a:gd name="T7" fmla="*/ 0 h 111"/>
                <a:gd name="T8" fmla="*/ 228 w 228"/>
                <a:gd name="T9" fmla="*/ 27 h 111"/>
                <a:gd name="T10" fmla="*/ 228 w 228"/>
                <a:gd name="T11" fmla="*/ 96 h 111"/>
                <a:gd name="T12" fmla="*/ 212 w 228"/>
                <a:gd name="T13" fmla="*/ 111 h 111"/>
                <a:gd name="T14" fmla="*/ 16 w 228"/>
                <a:gd name="T15" fmla="*/ 111 h 111"/>
                <a:gd name="T16" fmla="*/ 0 w 228"/>
                <a:gd name="T17" fmla="*/ 96 h 111"/>
                <a:gd name="T18" fmla="*/ 0 w 228"/>
                <a:gd name="T19" fmla="*/ 27 h 111"/>
                <a:gd name="T20" fmla="*/ 83 w 228"/>
                <a:gd name="T21" fmla="*/ 0 h 111"/>
                <a:gd name="T22" fmla="*/ 113 w 228"/>
                <a:gd name="T23" fmla="*/ 56 h 111"/>
                <a:gd name="T24" fmla="*/ 108 w 228"/>
                <a:gd name="T25" fmla="*/ 66 h 111"/>
                <a:gd name="T26" fmla="*/ 114 w 228"/>
                <a:gd name="T27" fmla="*/ 8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11">
                  <a:moveTo>
                    <a:pt x="114" y="81"/>
                  </a:moveTo>
                  <a:cubicBezTo>
                    <a:pt x="123" y="81"/>
                    <a:pt x="127" y="71"/>
                    <a:pt x="120" y="66"/>
                  </a:cubicBezTo>
                  <a:cubicBezTo>
                    <a:pt x="117" y="64"/>
                    <a:pt x="115" y="61"/>
                    <a:pt x="115" y="56"/>
                  </a:cubicBezTo>
                  <a:cubicBezTo>
                    <a:pt x="115" y="30"/>
                    <a:pt x="149" y="36"/>
                    <a:pt x="145" y="0"/>
                  </a:cubicBezTo>
                  <a:cubicBezTo>
                    <a:pt x="212" y="2"/>
                    <a:pt x="228" y="14"/>
                    <a:pt x="228" y="27"/>
                  </a:cubicBezTo>
                  <a:cubicBezTo>
                    <a:pt x="228" y="62"/>
                    <a:pt x="228" y="61"/>
                    <a:pt x="228" y="96"/>
                  </a:cubicBezTo>
                  <a:cubicBezTo>
                    <a:pt x="228" y="104"/>
                    <a:pt x="221" y="111"/>
                    <a:pt x="212" y="111"/>
                  </a:cubicBezTo>
                  <a:cubicBezTo>
                    <a:pt x="16" y="111"/>
                    <a:pt x="16" y="111"/>
                    <a:pt x="16" y="111"/>
                  </a:cubicBezTo>
                  <a:cubicBezTo>
                    <a:pt x="7" y="111"/>
                    <a:pt x="0" y="104"/>
                    <a:pt x="0" y="96"/>
                  </a:cubicBezTo>
                  <a:cubicBezTo>
                    <a:pt x="0" y="61"/>
                    <a:pt x="0" y="62"/>
                    <a:pt x="0" y="27"/>
                  </a:cubicBezTo>
                  <a:cubicBezTo>
                    <a:pt x="0" y="14"/>
                    <a:pt x="16" y="2"/>
                    <a:pt x="83" y="0"/>
                  </a:cubicBezTo>
                  <a:cubicBezTo>
                    <a:pt x="79" y="36"/>
                    <a:pt x="113" y="30"/>
                    <a:pt x="113" y="56"/>
                  </a:cubicBezTo>
                  <a:cubicBezTo>
                    <a:pt x="113" y="61"/>
                    <a:pt x="110" y="64"/>
                    <a:pt x="108" y="66"/>
                  </a:cubicBezTo>
                  <a:cubicBezTo>
                    <a:pt x="100" y="71"/>
                    <a:pt x="104" y="81"/>
                    <a:pt x="114" y="81"/>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32" name="Freeform 17"/>
            <p:cNvSpPr/>
            <p:nvPr/>
          </p:nvSpPr>
          <p:spPr bwMode="auto">
            <a:xfrm>
              <a:off x="9681925" y="3687020"/>
              <a:ext cx="339363" cy="495676"/>
            </a:xfrm>
            <a:custGeom>
              <a:avLst/>
              <a:gdLst>
                <a:gd name="T0" fmla="*/ 4 w 70"/>
                <a:gd name="T1" fmla="*/ 21 h 102"/>
                <a:gd name="T2" fmla="*/ 34 w 70"/>
                <a:gd name="T3" fmla="*/ 77 h 102"/>
                <a:gd name="T4" fmla="*/ 29 w 70"/>
                <a:gd name="T5" fmla="*/ 87 h 102"/>
                <a:gd name="T6" fmla="*/ 35 w 70"/>
                <a:gd name="T7" fmla="*/ 102 h 102"/>
                <a:gd name="T8" fmla="*/ 41 w 70"/>
                <a:gd name="T9" fmla="*/ 87 h 102"/>
                <a:gd name="T10" fmla="*/ 36 w 70"/>
                <a:gd name="T11" fmla="*/ 77 h 102"/>
                <a:gd name="T12" fmla="*/ 66 w 70"/>
                <a:gd name="T13" fmla="*/ 21 h 102"/>
                <a:gd name="T14" fmla="*/ 66 w 70"/>
                <a:gd name="T15" fmla="*/ 0 h 102"/>
                <a:gd name="T16" fmla="*/ 34 w 70"/>
                <a:gd name="T17" fmla="*/ 15 h 102"/>
                <a:gd name="T18" fmla="*/ 4 w 70"/>
                <a:gd name="T19" fmla="*/ 2 h 102"/>
                <a:gd name="T20" fmla="*/ 4 w 70"/>
                <a:gd name="T21"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02">
                  <a:moveTo>
                    <a:pt x="4" y="21"/>
                  </a:moveTo>
                  <a:cubicBezTo>
                    <a:pt x="0" y="57"/>
                    <a:pt x="34" y="51"/>
                    <a:pt x="34" y="77"/>
                  </a:cubicBezTo>
                  <a:cubicBezTo>
                    <a:pt x="34" y="82"/>
                    <a:pt x="31" y="85"/>
                    <a:pt x="29" y="87"/>
                  </a:cubicBezTo>
                  <a:cubicBezTo>
                    <a:pt x="21" y="92"/>
                    <a:pt x="25" y="102"/>
                    <a:pt x="35" y="102"/>
                  </a:cubicBezTo>
                  <a:cubicBezTo>
                    <a:pt x="44" y="102"/>
                    <a:pt x="48" y="92"/>
                    <a:pt x="41" y="87"/>
                  </a:cubicBezTo>
                  <a:cubicBezTo>
                    <a:pt x="38" y="85"/>
                    <a:pt x="36" y="82"/>
                    <a:pt x="36" y="77"/>
                  </a:cubicBezTo>
                  <a:cubicBezTo>
                    <a:pt x="36" y="51"/>
                    <a:pt x="70" y="57"/>
                    <a:pt x="66" y="21"/>
                  </a:cubicBezTo>
                  <a:cubicBezTo>
                    <a:pt x="66" y="0"/>
                    <a:pt x="66" y="0"/>
                    <a:pt x="66" y="0"/>
                  </a:cubicBezTo>
                  <a:cubicBezTo>
                    <a:pt x="56" y="9"/>
                    <a:pt x="45" y="15"/>
                    <a:pt x="34" y="15"/>
                  </a:cubicBezTo>
                  <a:cubicBezTo>
                    <a:pt x="22" y="14"/>
                    <a:pt x="12" y="10"/>
                    <a:pt x="4" y="2"/>
                  </a:cubicBezTo>
                  <a:lnTo>
                    <a:pt x="4" y="21"/>
                  </a:ln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3" name="Freeform 18"/>
            <p:cNvSpPr>
              <a:spLocks noEditPoints="1"/>
            </p:cNvSpPr>
            <p:nvPr/>
          </p:nvSpPr>
          <p:spPr bwMode="auto">
            <a:xfrm>
              <a:off x="9611995" y="3322975"/>
              <a:ext cx="477166" cy="135745"/>
            </a:xfrm>
            <a:custGeom>
              <a:avLst/>
              <a:gdLst>
                <a:gd name="T0" fmla="*/ 40 w 98"/>
                <a:gd name="T1" fmla="*/ 8 h 28"/>
                <a:gd name="T2" fmla="*/ 34 w 98"/>
                <a:gd name="T3" fmla="*/ 4 h 28"/>
                <a:gd name="T4" fmla="*/ 7 w 98"/>
                <a:gd name="T5" fmla="*/ 4 h 28"/>
                <a:gd name="T6" fmla="*/ 5 w 98"/>
                <a:gd name="T7" fmla="*/ 7 h 28"/>
                <a:gd name="T8" fmla="*/ 9 w 98"/>
                <a:gd name="T9" fmla="*/ 19 h 28"/>
                <a:gd name="T10" fmla="*/ 20 w 98"/>
                <a:gd name="T11" fmla="*/ 23 h 28"/>
                <a:gd name="T12" fmla="*/ 27 w 98"/>
                <a:gd name="T13" fmla="*/ 23 h 28"/>
                <a:gd name="T14" fmla="*/ 37 w 98"/>
                <a:gd name="T15" fmla="*/ 19 h 28"/>
                <a:gd name="T16" fmla="*/ 40 w 98"/>
                <a:gd name="T17" fmla="*/ 10 h 28"/>
                <a:gd name="T18" fmla="*/ 40 w 98"/>
                <a:gd name="T19" fmla="*/ 10 h 28"/>
                <a:gd name="T20" fmla="*/ 40 w 98"/>
                <a:gd name="T21" fmla="*/ 8 h 28"/>
                <a:gd name="T22" fmla="*/ 54 w 98"/>
                <a:gd name="T23" fmla="*/ 5 h 28"/>
                <a:gd name="T24" fmla="*/ 63 w 98"/>
                <a:gd name="T25" fmla="*/ 0 h 28"/>
                <a:gd name="T26" fmla="*/ 91 w 98"/>
                <a:gd name="T27" fmla="*/ 0 h 28"/>
                <a:gd name="T28" fmla="*/ 91 w 98"/>
                <a:gd name="T29" fmla="*/ 0 h 28"/>
                <a:gd name="T30" fmla="*/ 98 w 98"/>
                <a:gd name="T31" fmla="*/ 7 h 28"/>
                <a:gd name="T32" fmla="*/ 97 w 98"/>
                <a:gd name="T33" fmla="*/ 13 h 28"/>
                <a:gd name="T34" fmla="*/ 92 w 98"/>
                <a:gd name="T35" fmla="*/ 22 h 28"/>
                <a:gd name="T36" fmla="*/ 77 w 98"/>
                <a:gd name="T37" fmla="*/ 28 h 28"/>
                <a:gd name="T38" fmla="*/ 70 w 98"/>
                <a:gd name="T39" fmla="*/ 27 h 28"/>
                <a:gd name="T40" fmla="*/ 57 w 98"/>
                <a:gd name="T41" fmla="*/ 22 h 28"/>
                <a:gd name="T42" fmla="*/ 53 w 98"/>
                <a:gd name="T43" fmla="*/ 10 h 28"/>
                <a:gd name="T44" fmla="*/ 53 w 98"/>
                <a:gd name="T45" fmla="*/ 10 h 28"/>
                <a:gd name="T46" fmla="*/ 53 w 98"/>
                <a:gd name="T47" fmla="*/ 9 h 28"/>
                <a:gd name="T48" fmla="*/ 45 w 98"/>
                <a:gd name="T49" fmla="*/ 9 h 28"/>
                <a:gd name="T50" fmla="*/ 45 w 98"/>
                <a:gd name="T51" fmla="*/ 10 h 28"/>
                <a:gd name="T52" fmla="*/ 45 w 98"/>
                <a:gd name="T53" fmla="*/ 10 h 28"/>
                <a:gd name="T54" fmla="*/ 40 w 98"/>
                <a:gd name="T55" fmla="*/ 22 h 28"/>
                <a:gd name="T56" fmla="*/ 27 w 98"/>
                <a:gd name="T57" fmla="*/ 27 h 28"/>
                <a:gd name="T58" fmla="*/ 20 w 98"/>
                <a:gd name="T59" fmla="*/ 28 h 28"/>
                <a:gd name="T60" fmla="*/ 6 w 98"/>
                <a:gd name="T61" fmla="*/ 22 h 28"/>
                <a:gd name="T62" fmla="*/ 2 w 98"/>
                <a:gd name="T63" fmla="*/ 16 h 28"/>
                <a:gd name="T64" fmla="*/ 0 w 98"/>
                <a:gd name="T65" fmla="*/ 7 h 28"/>
                <a:gd name="T66" fmla="*/ 6 w 98"/>
                <a:gd name="T67" fmla="*/ 0 h 28"/>
                <a:gd name="T68" fmla="*/ 7 w 98"/>
                <a:gd name="T69" fmla="*/ 0 h 28"/>
                <a:gd name="T70" fmla="*/ 34 w 98"/>
                <a:gd name="T71" fmla="*/ 0 h 28"/>
                <a:gd name="T72" fmla="*/ 43 w 98"/>
                <a:gd name="T73" fmla="*/ 5 h 28"/>
                <a:gd name="T74" fmla="*/ 54 w 98"/>
                <a:gd name="T75" fmla="*/ 5 h 28"/>
                <a:gd name="T76" fmla="*/ 63 w 98"/>
                <a:gd name="T77" fmla="*/ 4 h 28"/>
                <a:gd name="T78" fmla="*/ 58 w 98"/>
                <a:gd name="T79" fmla="*/ 8 h 28"/>
                <a:gd name="T80" fmla="*/ 58 w 98"/>
                <a:gd name="T81" fmla="*/ 10 h 28"/>
                <a:gd name="T82" fmla="*/ 58 w 98"/>
                <a:gd name="T83" fmla="*/ 10 h 28"/>
                <a:gd name="T84" fmla="*/ 61 w 98"/>
                <a:gd name="T85" fmla="*/ 19 h 28"/>
                <a:gd name="T86" fmla="*/ 71 w 98"/>
                <a:gd name="T87" fmla="*/ 23 h 28"/>
                <a:gd name="T88" fmla="*/ 77 w 98"/>
                <a:gd name="T89" fmla="*/ 23 h 28"/>
                <a:gd name="T90" fmla="*/ 89 w 98"/>
                <a:gd name="T91" fmla="*/ 19 h 28"/>
                <a:gd name="T92" fmla="*/ 93 w 98"/>
                <a:gd name="T93" fmla="*/ 7 h 28"/>
                <a:gd name="T94" fmla="*/ 90 w 98"/>
                <a:gd name="T95" fmla="*/ 4 h 28"/>
                <a:gd name="T96" fmla="*/ 63 w 98"/>
                <a:gd name="T9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28">
                  <a:moveTo>
                    <a:pt x="40" y="8"/>
                  </a:moveTo>
                  <a:cubicBezTo>
                    <a:pt x="39" y="7"/>
                    <a:pt x="37" y="4"/>
                    <a:pt x="34" y="4"/>
                  </a:cubicBezTo>
                  <a:cubicBezTo>
                    <a:pt x="7" y="4"/>
                    <a:pt x="7" y="4"/>
                    <a:pt x="7" y="4"/>
                  </a:cubicBezTo>
                  <a:cubicBezTo>
                    <a:pt x="7" y="5"/>
                    <a:pt x="5" y="5"/>
                    <a:pt x="5" y="7"/>
                  </a:cubicBezTo>
                  <a:cubicBezTo>
                    <a:pt x="5" y="9"/>
                    <a:pt x="5" y="15"/>
                    <a:pt x="9" y="19"/>
                  </a:cubicBezTo>
                  <a:cubicBezTo>
                    <a:pt x="11" y="21"/>
                    <a:pt x="15" y="23"/>
                    <a:pt x="20" y="23"/>
                  </a:cubicBezTo>
                  <a:cubicBezTo>
                    <a:pt x="23" y="23"/>
                    <a:pt x="25" y="23"/>
                    <a:pt x="27" y="23"/>
                  </a:cubicBezTo>
                  <a:cubicBezTo>
                    <a:pt x="31" y="22"/>
                    <a:pt x="35" y="21"/>
                    <a:pt x="37" y="19"/>
                  </a:cubicBezTo>
                  <a:cubicBezTo>
                    <a:pt x="39" y="17"/>
                    <a:pt x="40" y="14"/>
                    <a:pt x="40" y="10"/>
                  </a:cubicBezTo>
                  <a:cubicBezTo>
                    <a:pt x="40" y="10"/>
                    <a:pt x="40" y="10"/>
                    <a:pt x="40" y="10"/>
                  </a:cubicBezTo>
                  <a:cubicBezTo>
                    <a:pt x="40" y="10"/>
                    <a:pt x="40" y="9"/>
                    <a:pt x="40" y="8"/>
                  </a:cubicBezTo>
                  <a:close/>
                  <a:moveTo>
                    <a:pt x="54" y="5"/>
                  </a:moveTo>
                  <a:cubicBezTo>
                    <a:pt x="56" y="3"/>
                    <a:pt x="60" y="0"/>
                    <a:pt x="63" y="0"/>
                  </a:cubicBezTo>
                  <a:cubicBezTo>
                    <a:pt x="91" y="0"/>
                    <a:pt x="91" y="0"/>
                    <a:pt x="91" y="0"/>
                  </a:cubicBezTo>
                  <a:cubicBezTo>
                    <a:pt x="91" y="0"/>
                    <a:pt x="91" y="0"/>
                    <a:pt x="91" y="0"/>
                  </a:cubicBezTo>
                  <a:cubicBezTo>
                    <a:pt x="91" y="0"/>
                    <a:pt x="98" y="1"/>
                    <a:pt x="98" y="7"/>
                  </a:cubicBezTo>
                  <a:cubicBezTo>
                    <a:pt x="98" y="8"/>
                    <a:pt x="97" y="11"/>
                    <a:pt x="97" y="13"/>
                  </a:cubicBezTo>
                  <a:cubicBezTo>
                    <a:pt x="96" y="16"/>
                    <a:pt x="95" y="19"/>
                    <a:pt x="92" y="22"/>
                  </a:cubicBezTo>
                  <a:cubicBezTo>
                    <a:pt x="89" y="26"/>
                    <a:pt x="84" y="28"/>
                    <a:pt x="77" y="28"/>
                  </a:cubicBezTo>
                  <a:cubicBezTo>
                    <a:pt x="75" y="28"/>
                    <a:pt x="73" y="28"/>
                    <a:pt x="70" y="27"/>
                  </a:cubicBezTo>
                  <a:cubicBezTo>
                    <a:pt x="65" y="27"/>
                    <a:pt x="60" y="25"/>
                    <a:pt x="57" y="22"/>
                  </a:cubicBezTo>
                  <a:cubicBezTo>
                    <a:pt x="54" y="19"/>
                    <a:pt x="53" y="15"/>
                    <a:pt x="53" y="10"/>
                  </a:cubicBezTo>
                  <a:cubicBezTo>
                    <a:pt x="53" y="10"/>
                    <a:pt x="53" y="10"/>
                    <a:pt x="53" y="10"/>
                  </a:cubicBezTo>
                  <a:cubicBezTo>
                    <a:pt x="53" y="10"/>
                    <a:pt x="53" y="10"/>
                    <a:pt x="53" y="9"/>
                  </a:cubicBezTo>
                  <a:cubicBezTo>
                    <a:pt x="45" y="9"/>
                    <a:pt x="45" y="9"/>
                    <a:pt x="45" y="9"/>
                  </a:cubicBezTo>
                  <a:cubicBezTo>
                    <a:pt x="45" y="10"/>
                    <a:pt x="45" y="10"/>
                    <a:pt x="45" y="10"/>
                  </a:cubicBezTo>
                  <a:cubicBezTo>
                    <a:pt x="45" y="10"/>
                    <a:pt x="45" y="10"/>
                    <a:pt x="45" y="10"/>
                  </a:cubicBezTo>
                  <a:cubicBezTo>
                    <a:pt x="45" y="15"/>
                    <a:pt x="43" y="19"/>
                    <a:pt x="40" y="22"/>
                  </a:cubicBezTo>
                  <a:cubicBezTo>
                    <a:pt x="37" y="25"/>
                    <a:pt x="33" y="27"/>
                    <a:pt x="27" y="27"/>
                  </a:cubicBezTo>
                  <a:cubicBezTo>
                    <a:pt x="25" y="28"/>
                    <a:pt x="23" y="28"/>
                    <a:pt x="20" y="28"/>
                  </a:cubicBezTo>
                  <a:cubicBezTo>
                    <a:pt x="13" y="28"/>
                    <a:pt x="9" y="26"/>
                    <a:pt x="6" y="22"/>
                  </a:cubicBezTo>
                  <a:cubicBezTo>
                    <a:pt x="4" y="20"/>
                    <a:pt x="2" y="18"/>
                    <a:pt x="2" y="16"/>
                  </a:cubicBezTo>
                  <a:cubicBezTo>
                    <a:pt x="1" y="13"/>
                    <a:pt x="0" y="9"/>
                    <a:pt x="0" y="7"/>
                  </a:cubicBezTo>
                  <a:cubicBezTo>
                    <a:pt x="0" y="1"/>
                    <a:pt x="6" y="0"/>
                    <a:pt x="6" y="0"/>
                  </a:cubicBezTo>
                  <a:cubicBezTo>
                    <a:pt x="7" y="0"/>
                    <a:pt x="7" y="0"/>
                    <a:pt x="7" y="0"/>
                  </a:cubicBezTo>
                  <a:cubicBezTo>
                    <a:pt x="34" y="0"/>
                    <a:pt x="34" y="0"/>
                    <a:pt x="34" y="0"/>
                  </a:cubicBezTo>
                  <a:cubicBezTo>
                    <a:pt x="38" y="0"/>
                    <a:pt x="42" y="3"/>
                    <a:pt x="43" y="5"/>
                  </a:cubicBezTo>
                  <a:cubicBezTo>
                    <a:pt x="54" y="5"/>
                    <a:pt x="54" y="5"/>
                    <a:pt x="54" y="5"/>
                  </a:cubicBezTo>
                  <a:close/>
                  <a:moveTo>
                    <a:pt x="63" y="4"/>
                  </a:moveTo>
                  <a:cubicBezTo>
                    <a:pt x="61" y="4"/>
                    <a:pt x="59" y="7"/>
                    <a:pt x="58" y="8"/>
                  </a:cubicBezTo>
                  <a:cubicBezTo>
                    <a:pt x="58" y="9"/>
                    <a:pt x="58" y="10"/>
                    <a:pt x="58" y="10"/>
                  </a:cubicBezTo>
                  <a:cubicBezTo>
                    <a:pt x="58" y="10"/>
                    <a:pt x="58" y="10"/>
                    <a:pt x="58" y="10"/>
                  </a:cubicBezTo>
                  <a:cubicBezTo>
                    <a:pt x="58" y="14"/>
                    <a:pt x="59" y="17"/>
                    <a:pt x="61" y="19"/>
                  </a:cubicBezTo>
                  <a:cubicBezTo>
                    <a:pt x="63" y="21"/>
                    <a:pt x="66" y="22"/>
                    <a:pt x="71" y="23"/>
                  </a:cubicBezTo>
                  <a:cubicBezTo>
                    <a:pt x="73" y="23"/>
                    <a:pt x="75" y="23"/>
                    <a:pt x="77" y="23"/>
                  </a:cubicBezTo>
                  <a:cubicBezTo>
                    <a:pt x="83" y="23"/>
                    <a:pt x="86" y="21"/>
                    <a:pt x="89" y="19"/>
                  </a:cubicBezTo>
                  <a:cubicBezTo>
                    <a:pt x="92" y="15"/>
                    <a:pt x="93" y="9"/>
                    <a:pt x="93" y="7"/>
                  </a:cubicBezTo>
                  <a:cubicBezTo>
                    <a:pt x="93" y="5"/>
                    <a:pt x="91" y="5"/>
                    <a:pt x="90" y="4"/>
                  </a:cubicBezTo>
                  <a:lnTo>
                    <a:pt x="63" y="4"/>
                  </a:ln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8" name="组合 7"/>
          <p:cNvGrpSpPr/>
          <p:nvPr/>
        </p:nvGrpSpPr>
        <p:grpSpPr>
          <a:xfrm>
            <a:off x="3887868" y="2823897"/>
            <a:ext cx="1085963" cy="1484973"/>
            <a:chOff x="3887868" y="2823897"/>
            <a:chExt cx="1085963" cy="1484973"/>
          </a:xfrm>
        </p:grpSpPr>
        <p:sp>
          <p:nvSpPr>
            <p:cNvPr id="34" name="Freeform 19"/>
            <p:cNvSpPr/>
            <p:nvPr/>
          </p:nvSpPr>
          <p:spPr bwMode="auto">
            <a:xfrm>
              <a:off x="3887868" y="2823897"/>
              <a:ext cx="1085963" cy="1079794"/>
            </a:xfrm>
            <a:custGeom>
              <a:avLst/>
              <a:gdLst>
                <a:gd name="T0" fmla="*/ 223 w 223"/>
                <a:gd name="T1" fmla="*/ 143 h 222"/>
                <a:gd name="T2" fmla="*/ 195 w 223"/>
                <a:gd name="T3" fmla="*/ 135 h 222"/>
                <a:gd name="T4" fmla="*/ 198 w 223"/>
                <a:gd name="T5" fmla="*/ 144 h 222"/>
                <a:gd name="T6" fmla="*/ 197 w 223"/>
                <a:gd name="T7" fmla="*/ 151 h 222"/>
                <a:gd name="T8" fmla="*/ 191 w 223"/>
                <a:gd name="T9" fmla="*/ 150 h 222"/>
                <a:gd name="T10" fmla="*/ 190 w 223"/>
                <a:gd name="T11" fmla="*/ 151 h 222"/>
                <a:gd name="T12" fmla="*/ 187 w 223"/>
                <a:gd name="T13" fmla="*/ 151 h 222"/>
                <a:gd name="T14" fmla="*/ 183 w 223"/>
                <a:gd name="T15" fmla="*/ 158 h 222"/>
                <a:gd name="T16" fmla="*/ 182 w 223"/>
                <a:gd name="T17" fmla="*/ 172 h 222"/>
                <a:gd name="T18" fmla="*/ 177 w 223"/>
                <a:gd name="T19" fmla="*/ 165 h 222"/>
                <a:gd name="T20" fmla="*/ 175 w 223"/>
                <a:gd name="T21" fmla="*/ 167 h 222"/>
                <a:gd name="T22" fmla="*/ 173 w 223"/>
                <a:gd name="T23" fmla="*/ 176 h 222"/>
                <a:gd name="T24" fmla="*/ 172 w 223"/>
                <a:gd name="T25" fmla="*/ 174 h 222"/>
                <a:gd name="T26" fmla="*/ 170 w 223"/>
                <a:gd name="T27" fmla="*/ 180 h 222"/>
                <a:gd name="T28" fmla="*/ 168 w 223"/>
                <a:gd name="T29" fmla="*/ 181 h 222"/>
                <a:gd name="T30" fmla="*/ 166 w 223"/>
                <a:gd name="T31" fmla="*/ 182 h 222"/>
                <a:gd name="T32" fmla="*/ 164 w 223"/>
                <a:gd name="T33" fmla="*/ 185 h 222"/>
                <a:gd name="T34" fmla="*/ 162 w 223"/>
                <a:gd name="T35" fmla="*/ 187 h 222"/>
                <a:gd name="T36" fmla="*/ 159 w 223"/>
                <a:gd name="T37" fmla="*/ 193 h 222"/>
                <a:gd name="T38" fmla="*/ 157 w 223"/>
                <a:gd name="T39" fmla="*/ 193 h 222"/>
                <a:gd name="T40" fmla="*/ 155 w 223"/>
                <a:gd name="T41" fmla="*/ 191 h 222"/>
                <a:gd name="T42" fmla="*/ 136 w 223"/>
                <a:gd name="T43" fmla="*/ 221 h 222"/>
                <a:gd name="T44" fmla="*/ 87 w 223"/>
                <a:gd name="T45" fmla="*/ 221 h 222"/>
                <a:gd name="T46" fmla="*/ 68 w 223"/>
                <a:gd name="T47" fmla="*/ 191 h 222"/>
                <a:gd name="T48" fmla="*/ 66 w 223"/>
                <a:gd name="T49" fmla="*/ 193 h 222"/>
                <a:gd name="T50" fmla="*/ 63 w 223"/>
                <a:gd name="T51" fmla="*/ 192 h 222"/>
                <a:gd name="T52" fmla="*/ 60 w 223"/>
                <a:gd name="T53" fmla="*/ 189 h 222"/>
                <a:gd name="T54" fmla="*/ 59 w 223"/>
                <a:gd name="T55" fmla="*/ 185 h 222"/>
                <a:gd name="T56" fmla="*/ 57 w 223"/>
                <a:gd name="T57" fmla="*/ 183 h 222"/>
                <a:gd name="T58" fmla="*/ 54 w 223"/>
                <a:gd name="T59" fmla="*/ 180 h 222"/>
                <a:gd name="T60" fmla="*/ 53 w 223"/>
                <a:gd name="T61" fmla="*/ 181 h 222"/>
                <a:gd name="T62" fmla="*/ 49 w 223"/>
                <a:gd name="T63" fmla="*/ 180 h 222"/>
                <a:gd name="T64" fmla="*/ 49 w 223"/>
                <a:gd name="T65" fmla="*/ 179 h 222"/>
                <a:gd name="T66" fmla="*/ 48 w 223"/>
                <a:gd name="T67" fmla="*/ 167 h 222"/>
                <a:gd name="T68" fmla="*/ 46 w 223"/>
                <a:gd name="T69" fmla="*/ 174 h 222"/>
                <a:gd name="T70" fmla="*/ 41 w 223"/>
                <a:gd name="T71" fmla="*/ 180 h 222"/>
                <a:gd name="T72" fmla="*/ 40 w 223"/>
                <a:gd name="T73" fmla="*/ 174 h 222"/>
                <a:gd name="T74" fmla="*/ 33 w 223"/>
                <a:gd name="T75" fmla="*/ 171 h 222"/>
                <a:gd name="T76" fmla="*/ 30 w 223"/>
                <a:gd name="T77" fmla="*/ 157 h 222"/>
                <a:gd name="T78" fmla="*/ 28 w 223"/>
                <a:gd name="T79" fmla="*/ 157 h 222"/>
                <a:gd name="T80" fmla="*/ 21 w 223"/>
                <a:gd name="T81" fmla="*/ 158 h 222"/>
                <a:gd name="T82" fmla="*/ 16 w 223"/>
                <a:gd name="T83" fmla="*/ 159 h 222"/>
                <a:gd name="T84" fmla="*/ 10 w 223"/>
                <a:gd name="T85" fmla="*/ 147 h 222"/>
                <a:gd name="T86" fmla="*/ 28 w 223"/>
                <a:gd name="T87" fmla="*/ 132 h 222"/>
                <a:gd name="T88" fmla="*/ 47 w 223"/>
                <a:gd name="T89" fmla="*/ 6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3" h="222">
                  <a:moveTo>
                    <a:pt x="175" y="67"/>
                  </a:moveTo>
                  <a:cubicBezTo>
                    <a:pt x="192" y="120"/>
                    <a:pt x="195" y="133"/>
                    <a:pt x="223" y="143"/>
                  </a:cubicBezTo>
                  <a:cubicBezTo>
                    <a:pt x="223" y="143"/>
                    <a:pt x="199" y="143"/>
                    <a:pt x="194" y="132"/>
                  </a:cubicBezTo>
                  <a:cubicBezTo>
                    <a:pt x="194" y="132"/>
                    <a:pt x="195" y="133"/>
                    <a:pt x="195" y="135"/>
                  </a:cubicBezTo>
                  <a:cubicBezTo>
                    <a:pt x="199" y="140"/>
                    <a:pt x="205" y="144"/>
                    <a:pt x="213" y="147"/>
                  </a:cubicBezTo>
                  <a:cubicBezTo>
                    <a:pt x="213" y="147"/>
                    <a:pt x="205" y="147"/>
                    <a:pt x="198" y="144"/>
                  </a:cubicBezTo>
                  <a:cubicBezTo>
                    <a:pt x="201" y="149"/>
                    <a:pt x="203" y="156"/>
                    <a:pt x="207" y="159"/>
                  </a:cubicBezTo>
                  <a:cubicBezTo>
                    <a:pt x="207" y="159"/>
                    <a:pt x="201" y="156"/>
                    <a:pt x="197" y="151"/>
                  </a:cubicBezTo>
                  <a:cubicBezTo>
                    <a:pt x="198" y="154"/>
                    <a:pt x="200" y="157"/>
                    <a:pt x="201" y="158"/>
                  </a:cubicBezTo>
                  <a:cubicBezTo>
                    <a:pt x="201" y="158"/>
                    <a:pt x="194" y="154"/>
                    <a:pt x="191" y="150"/>
                  </a:cubicBezTo>
                  <a:cubicBezTo>
                    <a:pt x="192" y="152"/>
                    <a:pt x="193" y="155"/>
                    <a:pt x="194" y="157"/>
                  </a:cubicBezTo>
                  <a:cubicBezTo>
                    <a:pt x="190" y="151"/>
                    <a:pt x="190" y="151"/>
                    <a:pt x="190" y="151"/>
                  </a:cubicBezTo>
                  <a:cubicBezTo>
                    <a:pt x="190" y="153"/>
                    <a:pt x="191" y="155"/>
                    <a:pt x="192" y="157"/>
                  </a:cubicBezTo>
                  <a:cubicBezTo>
                    <a:pt x="187" y="151"/>
                    <a:pt x="187" y="151"/>
                    <a:pt x="187" y="151"/>
                  </a:cubicBezTo>
                  <a:cubicBezTo>
                    <a:pt x="189" y="171"/>
                    <a:pt x="189" y="171"/>
                    <a:pt x="189" y="171"/>
                  </a:cubicBezTo>
                  <a:cubicBezTo>
                    <a:pt x="189" y="171"/>
                    <a:pt x="185" y="164"/>
                    <a:pt x="183" y="158"/>
                  </a:cubicBezTo>
                  <a:cubicBezTo>
                    <a:pt x="182" y="174"/>
                    <a:pt x="182" y="174"/>
                    <a:pt x="182" y="174"/>
                  </a:cubicBezTo>
                  <a:cubicBezTo>
                    <a:pt x="182" y="174"/>
                    <a:pt x="182" y="173"/>
                    <a:pt x="182" y="172"/>
                  </a:cubicBezTo>
                  <a:cubicBezTo>
                    <a:pt x="181" y="180"/>
                    <a:pt x="181" y="180"/>
                    <a:pt x="181" y="180"/>
                  </a:cubicBezTo>
                  <a:cubicBezTo>
                    <a:pt x="181" y="180"/>
                    <a:pt x="178" y="171"/>
                    <a:pt x="177" y="165"/>
                  </a:cubicBezTo>
                  <a:cubicBezTo>
                    <a:pt x="177" y="168"/>
                    <a:pt x="176" y="172"/>
                    <a:pt x="176" y="174"/>
                  </a:cubicBezTo>
                  <a:cubicBezTo>
                    <a:pt x="175" y="167"/>
                    <a:pt x="175" y="167"/>
                    <a:pt x="175" y="167"/>
                  </a:cubicBezTo>
                  <a:cubicBezTo>
                    <a:pt x="175" y="167"/>
                    <a:pt x="173" y="176"/>
                    <a:pt x="174" y="179"/>
                  </a:cubicBezTo>
                  <a:cubicBezTo>
                    <a:pt x="173" y="176"/>
                    <a:pt x="173" y="176"/>
                    <a:pt x="173" y="176"/>
                  </a:cubicBezTo>
                  <a:cubicBezTo>
                    <a:pt x="173" y="177"/>
                    <a:pt x="173" y="178"/>
                    <a:pt x="173" y="180"/>
                  </a:cubicBezTo>
                  <a:cubicBezTo>
                    <a:pt x="172" y="174"/>
                    <a:pt x="172" y="174"/>
                    <a:pt x="172" y="174"/>
                  </a:cubicBezTo>
                  <a:cubicBezTo>
                    <a:pt x="170" y="181"/>
                    <a:pt x="170" y="181"/>
                    <a:pt x="170" y="181"/>
                  </a:cubicBezTo>
                  <a:cubicBezTo>
                    <a:pt x="170" y="180"/>
                    <a:pt x="170" y="180"/>
                    <a:pt x="170" y="180"/>
                  </a:cubicBezTo>
                  <a:cubicBezTo>
                    <a:pt x="170" y="183"/>
                    <a:pt x="169" y="186"/>
                    <a:pt x="170" y="187"/>
                  </a:cubicBezTo>
                  <a:cubicBezTo>
                    <a:pt x="168" y="181"/>
                    <a:pt x="168" y="181"/>
                    <a:pt x="168" y="181"/>
                  </a:cubicBezTo>
                  <a:cubicBezTo>
                    <a:pt x="167" y="188"/>
                    <a:pt x="167" y="188"/>
                    <a:pt x="167" y="188"/>
                  </a:cubicBezTo>
                  <a:cubicBezTo>
                    <a:pt x="166" y="182"/>
                    <a:pt x="166" y="182"/>
                    <a:pt x="166" y="182"/>
                  </a:cubicBezTo>
                  <a:cubicBezTo>
                    <a:pt x="164" y="190"/>
                    <a:pt x="164" y="190"/>
                    <a:pt x="164" y="190"/>
                  </a:cubicBezTo>
                  <a:cubicBezTo>
                    <a:pt x="164" y="185"/>
                    <a:pt x="164" y="185"/>
                    <a:pt x="164" y="185"/>
                  </a:cubicBezTo>
                  <a:cubicBezTo>
                    <a:pt x="163" y="187"/>
                    <a:pt x="162" y="190"/>
                    <a:pt x="163" y="192"/>
                  </a:cubicBezTo>
                  <a:cubicBezTo>
                    <a:pt x="163" y="192"/>
                    <a:pt x="162" y="190"/>
                    <a:pt x="162" y="187"/>
                  </a:cubicBezTo>
                  <a:cubicBezTo>
                    <a:pt x="161" y="199"/>
                    <a:pt x="161" y="199"/>
                    <a:pt x="161" y="199"/>
                  </a:cubicBezTo>
                  <a:cubicBezTo>
                    <a:pt x="159" y="193"/>
                    <a:pt x="159" y="193"/>
                    <a:pt x="159" y="193"/>
                  </a:cubicBezTo>
                  <a:cubicBezTo>
                    <a:pt x="159" y="195"/>
                    <a:pt x="158" y="197"/>
                    <a:pt x="157" y="199"/>
                  </a:cubicBezTo>
                  <a:cubicBezTo>
                    <a:pt x="157" y="193"/>
                    <a:pt x="157" y="193"/>
                    <a:pt x="157" y="193"/>
                  </a:cubicBezTo>
                  <a:cubicBezTo>
                    <a:pt x="155" y="196"/>
                    <a:pt x="154" y="200"/>
                    <a:pt x="155" y="205"/>
                  </a:cubicBezTo>
                  <a:cubicBezTo>
                    <a:pt x="155" y="205"/>
                    <a:pt x="152" y="196"/>
                    <a:pt x="155" y="191"/>
                  </a:cubicBezTo>
                  <a:cubicBezTo>
                    <a:pt x="155" y="191"/>
                    <a:pt x="149" y="195"/>
                    <a:pt x="150" y="202"/>
                  </a:cubicBezTo>
                  <a:cubicBezTo>
                    <a:pt x="151" y="208"/>
                    <a:pt x="146" y="219"/>
                    <a:pt x="136" y="221"/>
                  </a:cubicBezTo>
                  <a:cubicBezTo>
                    <a:pt x="130" y="222"/>
                    <a:pt x="119" y="222"/>
                    <a:pt x="111" y="222"/>
                  </a:cubicBezTo>
                  <a:cubicBezTo>
                    <a:pt x="103" y="222"/>
                    <a:pt x="92" y="222"/>
                    <a:pt x="87" y="221"/>
                  </a:cubicBezTo>
                  <a:cubicBezTo>
                    <a:pt x="76" y="219"/>
                    <a:pt x="71" y="208"/>
                    <a:pt x="72" y="202"/>
                  </a:cubicBezTo>
                  <a:cubicBezTo>
                    <a:pt x="74" y="195"/>
                    <a:pt x="68" y="191"/>
                    <a:pt x="68" y="191"/>
                  </a:cubicBezTo>
                  <a:cubicBezTo>
                    <a:pt x="70" y="196"/>
                    <a:pt x="68" y="205"/>
                    <a:pt x="68" y="205"/>
                  </a:cubicBezTo>
                  <a:cubicBezTo>
                    <a:pt x="69" y="201"/>
                    <a:pt x="67" y="196"/>
                    <a:pt x="66" y="193"/>
                  </a:cubicBezTo>
                  <a:cubicBezTo>
                    <a:pt x="66" y="199"/>
                    <a:pt x="66" y="199"/>
                    <a:pt x="66" y="199"/>
                  </a:cubicBezTo>
                  <a:cubicBezTo>
                    <a:pt x="64" y="197"/>
                    <a:pt x="63" y="194"/>
                    <a:pt x="63" y="192"/>
                  </a:cubicBezTo>
                  <a:cubicBezTo>
                    <a:pt x="62" y="199"/>
                    <a:pt x="62" y="199"/>
                    <a:pt x="62" y="199"/>
                  </a:cubicBezTo>
                  <a:cubicBezTo>
                    <a:pt x="60" y="189"/>
                    <a:pt x="60" y="189"/>
                    <a:pt x="60" y="189"/>
                  </a:cubicBezTo>
                  <a:cubicBezTo>
                    <a:pt x="60" y="191"/>
                    <a:pt x="60" y="192"/>
                    <a:pt x="60" y="192"/>
                  </a:cubicBezTo>
                  <a:cubicBezTo>
                    <a:pt x="60" y="190"/>
                    <a:pt x="60" y="187"/>
                    <a:pt x="59" y="185"/>
                  </a:cubicBezTo>
                  <a:cubicBezTo>
                    <a:pt x="58" y="190"/>
                    <a:pt x="58" y="190"/>
                    <a:pt x="58" y="190"/>
                  </a:cubicBezTo>
                  <a:cubicBezTo>
                    <a:pt x="57" y="183"/>
                    <a:pt x="57" y="183"/>
                    <a:pt x="57" y="183"/>
                  </a:cubicBezTo>
                  <a:cubicBezTo>
                    <a:pt x="55" y="188"/>
                    <a:pt x="55" y="188"/>
                    <a:pt x="55" y="188"/>
                  </a:cubicBezTo>
                  <a:cubicBezTo>
                    <a:pt x="54" y="180"/>
                    <a:pt x="54" y="180"/>
                    <a:pt x="54" y="180"/>
                  </a:cubicBezTo>
                  <a:cubicBezTo>
                    <a:pt x="52" y="187"/>
                    <a:pt x="52" y="187"/>
                    <a:pt x="52" y="187"/>
                  </a:cubicBezTo>
                  <a:cubicBezTo>
                    <a:pt x="53" y="186"/>
                    <a:pt x="53" y="183"/>
                    <a:pt x="53" y="181"/>
                  </a:cubicBezTo>
                  <a:cubicBezTo>
                    <a:pt x="51" y="173"/>
                    <a:pt x="51" y="173"/>
                    <a:pt x="51" y="173"/>
                  </a:cubicBezTo>
                  <a:cubicBezTo>
                    <a:pt x="49" y="180"/>
                    <a:pt x="49" y="180"/>
                    <a:pt x="49" y="180"/>
                  </a:cubicBezTo>
                  <a:cubicBezTo>
                    <a:pt x="49" y="179"/>
                    <a:pt x="49" y="178"/>
                    <a:pt x="49" y="177"/>
                  </a:cubicBezTo>
                  <a:cubicBezTo>
                    <a:pt x="49" y="179"/>
                    <a:pt x="49" y="179"/>
                    <a:pt x="49" y="179"/>
                  </a:cubicBezTo>
                  <a:cubicBezTo>
                    <a:pt x="49" y="177"/>
                    <a:pt x="48" y="168"/>
                    <a:pt x="48" y="167"/>
                  </a:cubicBezTo>
                  <a:cubicBezTo>
                    <a:pt x="48" y="167"/>
                    <a:pt x="48" y="167"/>
                    <a:pt x="48" y="167"/>
                  </a:cubicBezTo>
                  <a:cubicBezTo>
                    <a:pt x="48" y="167"/>
                    <a:pt x="48" y="167"/>
                    <a:pt x="48" y="167"/>
                  </a:cubicBezTo>
                  <a:cubicBezTo>
                    <a:pt x="46" y="174"/>
                    <a:pt x="46" y="174"/>
                    <a:pt x="46" y="174"/>
                  </a:cubicBezTo>
                  <a:cubicBezTo>
                    <a:pt x="47" y="171"/>
                    <a:pt x="46" y="167"/>
                    <a:pt x="45" y="164"/>
                  </a:cubicBezTo>
                  <a:cubicBezTo>
                    <a:pt x="44" y="171"/>
                    <a:pt x="41" y="180"/>
                    <a:pt x="41" y="180"/>
                  </a:cubicBezTo>
                  <a:cubicBezTo>
                    <a:pt x="41" y="173"/>
                    <a:pt x="41" y="173"/>
                    <a:pt x="41" y="173"/>
                  </a:cubicBezTo>
                  <a:cubicBezTo>
                    <a:pt x="40" y="174"/>
                    <a:pt x="40" y="174"/>
                    <a:pt x="40" y="174"/>
                  </a:cubicBezTo>
                  <a:cubicBezTo>
                    <a:pt x="39" y="157"/>
                    <a:pt x="39" y="157"/>
                    <a:pt x="39" y="157"/>
                  </a:cubicBezTo>
                  <a:cubicBezTo>
                    <a:pt x="38" y="163"/>
                    <a:pt x="33" y="171"/>
                    <a:pt x="33" y="171"/>
                  </a:cubicBezTo>
                  <a:cubicBezTo>
                    <a:pt x="35" y="151"/>
                    <a:pt x="35" y="151"/>
                    <a:pt x="35" y="151"/>
                  </a:cubicBezTo>
                  <a:cubicBezTo>
                    <a:pt x="30" y="157"/>
                    <a:pt x="30" y="157"/>
                    <a:pt x="30" y="157"/>
                  </a:cubicBezTo>
                  <a:cubicBezTo>
                    <a:pt x="32" y="155"/>
                    <a:pt x="33" y="153"/>
                    <a:pt x="33" y="151"/>
                  </a:cubicBezTo>
                  <a:cubicBezTo>
                    <a:pt x="28" y="157"/>
                    <a:pt x="28" y="157"/>
                    <a:pt x="28" y="157"/>
                  </a:cubicBezTo>
                  <a:cubicBezTo>
                    <a:pt x="29" y="155"/>
                    <a:pt x="30" y="153"/>
                    <a:pt x="31" y="150"/>
                  </a:cubicBezTo>
                  <a:cubicBezTo>
                    <a:pt x="28" y="155"/>
                    <a:pt x="21" y="158"/>
                    <a:pt x="21" y="158"/>
                  </a:cubicBezTo>
                  <a:cubicBezTo>
                    <a:pt x="23" y="157"/>
                    <a:pt x="25" y="154"/>
                    <a:pt x="26" y="151"/>
                  </a:cubicBezTo>
                  <a:cubicBezTo>
                    <a:pt x="21" y="155"/>
                    <a:pt x="16" y="159"/>
                    <a:pt x="16" y="159"/>
                  </a:cubicBezTo>
                  <a:cubicBezTo>
                    <a:pt x="19" y="156"/>
                    <a:pt x="22" y="150"/>
                    <a:pt x="24" y="144"/>
                  </a:cubicBezTo>
                  <a:cubicBezTo>
                    <a:pt x="18" y="147"/>
                    <a:pt x="10" y="147"/>
                    <a:pt x="10" y="147"/>
                  </a:cubicBezTo>
                  <a:cubicBezTo>
                    <a:pt x="18" y="144"/>
                    <a:pt x="23" y="141"/>
                    <a:pt x="27" y="135"/>
                  </a:cubicBezTo>
                  <a:cubicBezTo>
                    <a:pt x="28" y="133"/>
                    <a:pt x="28" y="132"/>
                    <a:pt x="28" y="132"/>
                  </a:cubicBezTo>
                  <a:cubicBezTo>
                    <a:pt x="23" y="143"/>
                    <a:pt x="0" y="143"/>
                    <a:pt x="0" y="143"/>
                  </a:cubicBezTo>
                  <a:cubicBezTo>
                    <a:pt x="27" y="133"/>
                    <a:pt x="30" y="120"/>
                    <a:pt x="47" y="67"/>
                  </a:cubicBezTo>
                  <a:cubicBezTo>
                    <a:pt x="68" y="0"/>
                    <a:pt x="154" y="0"/>
                    <a:pt x="175" y="67"/>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35" name="Freeform 20"/>
            <p:cNvSpPr/>
            <p:nvPr/>
          </p:nvSpPr>
          <p:spPr bwMode="auto">
            <a:xfrm>
              <a:off x="4161416" y="2998722"/>
              <a:ext cx="563548" cy="808303"/>
            </a:xfrm>
            <a:custGeom>
              <a:avLst/>
              <a:gdLst>
                <a:gd name="T0" fmla="*/ 0 w 116"/>
                <a:gd name="T1" fmla="*/ 78 h 166"/>
                <a:gd name="T2" fmla="*/ 52 w 116"/>
                <a:gd name="T3" fmla="*/ 164 h 166"/>
                <a:gd name="T4" fmla="*/ 106 w 116"/>
                <a:gd name="T5" fmla="*/ 83 h 166"/>
                <a:gd name="T6" fmla="*/ 0 w 116"/>
                <a:gd name="T7" fmla="*/ 78 h 166"/>
              </a:gdLst>
              <a:ahLst/>
              <a:cxnLst>
                <a:cxn ang="0">
                  <a:pos x="T0" y="T1"/>
                </a:cxn>
                <a:cxn ang="0">
                  <a:pos x="T2" y="T3"/>
                </a:cxn>
                <a:cxn ang="0">
                  <a:pos x="T4" y="T5"/>
                </a:cxn>
                <a:cxn ang="0">
                  <a:pos x="T6" y="T7"/>
                </a:cxn>
              </a:cxnLst>
              <a:rect l="0" t="0" r="r" b="b"/>
              <a:pathLst>
                <a:path w="116" h="166">
                  <a:moveTo>
                    <a:pt x="0" y="78"/>
                  </a:moveTo>
                  <a:cubicBezTo>
                    <a:pt x="0" y="78"/>
                    <a:pt x="2" y="145"/>
                    <a:pt x="52" y="164"/>
                  </a:cubicBezTo>
                  <a:cubicBezTo>
                    <a:pt x="52" y="164"/>
                    <a:pt x="96" y="166"/>
                    <a:pt x="106" y="83"/>
                  </a:cubicBezTo>
                  <a:cubicBezTo>
                    <a:pt x="116" y="0"/>
                    <a:pt x="31" y="18"/>
                    <a:pt x="0" y="78"/>
                  </a:cubicBez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6" name="Freeform 21"/>
            <p:cNvSpPr/>
            <p:nvPr/>
          </p:nvSpPr>
          <p:spPr bwMode="auto">
            <a:xfrm>
              <a:off x="4253970" y="3305177"/>
              <a:ext cx="324966" cy="559436"/>
            </a:xfrm>
            <a:custGeom>
              <a:avLst/>
              <a:gdLst>
                <a:gd name="T0" fmla="*/ 67 w 67"/>
                <a:gd name="T1" fmla="*/ 65 h 115"/>
                <a:gd name="T2" fmla="*/ 65 w 67"/>
                <a:gd name="T3" fmla="*/ 115 h 115"/>
                <a:gd name="T4" fmla="*/ 5 w 67"/>
                <a:gd name="T5" fmla="*/ 115 h 115"/>
                <a:gd name="T6" fmla="*/ 4 w 67"/>
                <a:gd name="T7" fmla="*/ 71 h 115"/>
                <a:gd name="T8" fmla="*/ 67 w 67"/>
                <a:gd name="T9" fmla="*/ 65 h 115"/>
              </a:gdLst>
              <a:ahLst/>
              <a:cxnLst>
                <a:cxn ang="0">
                  <a:pos x="T0" y="T1"/>
                </a:cxn>
                <a:cxn ang="0">
                  <a:pos x="T2" y="T3"/>
                </a:cxn>
                <a:cxn ang="0">
                  <a:pos x="T4" y="T5"/>
                </a:cxn>
                <a:cxn ang="0">
                  <a:pos x="T6" y="T7"/>
                </a:cxn>
                <a:cxn ang="0">
                  <a:pos x="T8" y="T9"/>
                </a:cxn>
              </a:cxnLst>
              <a:rect l="0" t="0" r="r" b="b"/>
              <a:pathLst>
                <a:path w="67" h="115">
                  <a:moveTo>
                    <a:pt x="67" y="65"/>
                  </a:moveTo>
                  <a:cubicBezTo>
                    <a:pt x="67" y="65"/>
                    <a:pt x="61" y="94"/>
                    <a:pt x="65" y="115"/>
                  </a:cubicBezTo>
                  <a:cubicBezTo>
                    <a:pt x="5" y="115"/>
                    <a:pt x="5" y="115"/>
                    <a:pt x="5" y="115"/>
                  </a:cubicBezTo>
                  <a:cubicBezTo>
                    <a:pt x="6" y="105"/>
                    <a:pt x="6" y="91"/>
                    <a:pt x="4" y="71"/>
                  </a:cubicBezTo>
                  <a:cubicBezTo>
                    <a:pt x="0" y="0"/>
                    <a:pt x="67" y="65"/>
                    <a:pt x="67" y="65"/>
                  </a:cubicBez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37" name="Freeform 22"/>
            <p:cNvSpPr/>
            <p:nvPr/>
          </p:nvSpPr>
          <p:spPr bwMode="auto">
            <a:xfrm>
              <a:off x="4054466" y="2823897"/>
              <a:ext cx="822699" cy="709578"/>
            </a:xfrm>
            <a:custGeom>
              <a:avLst/>
              <a:gdLst>
                <a:gd name="T0" fmla="*/ 141 w 169"/>
                <a:gd name="T1" fmla="*/ 67 h 146"/>
                <a:gd name="T2" fmla="*/ 169 w 169"/>
                <a:gd name="T3" fmla="*/ 132 h 146"/>
                <a:gd name="T4" fmla="*/ 106 w 169"/>
                <a:gd name="T5" fmla="*/ 77 h 146"/>
                <a:gd name="T6" fmla="*/ 0 w 169"/>
                <a:gd name="T7" fmla="*/ 106 h 146"/>
                <a:gd name="T8" fmla="*/ 13 w 169"/>
                <a:gd name="T9" fmla="*/ 67 h 146"/>
                <a:gd name="T10" fmla="*/ 141 w 169"/>
                <a:gd name="T11" fmla="*/ 67 h 146"/>
              </a:gdLst>
              <a:ahLst/>
              <a:cxnLst>
                <a:cxn ang="0">
                  <a:pos x="T0" y="T1"/>
                </a:cxn>
                <a:cxn ang="0">
                  <a:pos x="T2" y="T3"/>
                </a:cxn>
                <a:cxn ang="0">
                  <a:pos x="T4" y="T5"/>
                </a:cxn>
                <a:cxn ang="0">
                  <a:pos x="T6" y="T7"/>
                </a:cxn>
                <a:cxn ang="0">
                  <a:pos x="T8" y="T9"/>
                </a:cxn>
                <a:cxn ang="0">
                  <a:pos x="T10" y="T11"/>
                </a:cxn>
              </a:cxnLst>
              <a:rect l="0" t="0" r="r" b="b"/>
              <a:pathLst>
                <a:path w="169" h="146">
                  <a:moveTo>
                    <a:pt x="141" y="67"/>
                  </a:moveTo>
                  <a:cubicBezTo>
                    <a:pt x="153" y="104"/>
                    <a:pt x="158" y="121"/>
                    <a:pt x="169" y="132"/>
                  </a:cubicBezTo>
                  <a:cubicBezTo>
                    <a:pt x="141" y="129"/>
                    <a:pt x="112" y="116"/>
                    <a:pt x="106" y="77"/>
                  </a:cubicBezTo>
                  <a:cubicBezTo>
                    <a:pt x="106" y="77"/>
                    <a:pt x="65" y="146"/>
                    <a:pt x="0" y="106"/>
                  </a:cubicBezTo>
                  <a:cubicBezTo>
                    <a:pt x="4" y="96"/>
                    <a:pt x="8" y="84"/>
                    <a:pt x="13" y="67"/>
                  </a:cubicBezTo>
                  <a:cubicBezTo>
                    <a:pt x="34" y="0"/>
                    <a:pt x="120" y="0"/>
                    <a:pt x="141" y="67"/>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38" name="Freeform 23"/>
            <p:cNvSpPr/>
            <p:nvPr/>
          </p:nvSpPr>
          <p:spPr bwMode="auto">
            <a:xfrm>
              <a:off x="3887868" y="3782341"/>
              <a:ext cx="1081851" cy="526529"/>
            </a:xfrm>
            <a:custGeom>
              <a:avLst/>
              <a:gdLst>
                <a:gd name="T0" fmla="*/ 40 w 222"/>
                <a:gd name="T1" fmla="*/ 0 h 108"/>
                <a:gd name="T2" fmla="*/ 182 w 222"/>
                <a:gd name="T3" fmla="*/ 0 h 108"/>
                <a:gd name="T4" fmla="*/ 222 w 222"/>
                <a:gd name="T5" fmla="*/ 40 h 108"/>
                <a:gd name="T6" fmla="*/ 222 w 222"/>
                <a:gd name="T7" fmla="*/ 82 h 108"/>
                <a:gd name="T8" fmla="*/ 196 w 222"/>
                <a:gd name="T9" fmla="*/ 108 h 108"/>
                <a:gd name="T10" fmla="*/ 26 w 222"/>
                <a:gd name="T11" fmla="*/ 108 h 108"/>
                <a:gd name="T12" fmla="*/ 0 w 222"/>
                <a:gd name="T13" fmla="*/ 82 h 108"/>
                <a:gd name="T14" fmla="*/ 0 w 222"/>
                <a:gd name="T15" fmla="*/ 40 h 108"/>
                <a:gd name="T16" fmla="*/ 40 w 22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08">
                  <a:moveTo>
                    <a:pt x="40" y="0"/>
                  </a:moveTo>
                  <a:cubicBezTo>
                    <a:pt x="182" y="0"/>
                    <a:pt x="182" y="0"/>
                    <a:pt x="182" y="0"/>
                  </a:cubicBezTo>
                  <a:cubicBezTo>
                    <a:pt x="204" y="0"/>
                    <a:pt x="222" y="18"/>
                    <a:pt x="222" y="40"/>
                  </a:cubicBezTo>
                  <a:cubicBezTo>
                    <a:pt x="222" y="82"/>
                    <a:pt x="222" y="82"/>
                    <a:pt x="222" y="82"/>
                  </a:cubicBezTo>
                  <a:cubicBezTo>
                    <a:pt x="222" y="96"/>
                    <a:pt x="210" y="108"/>
                    <a:pt x="196" y="108"/>
                  </a:cubicBezTo>
                  <a:cubicBezTo>
                    <a:pt x="26" y="108"/>
                    <a:pt x="26" y="108"/>
                    <a:pt x="26" y="108"/>
                  </a:cubicBezTo>
                  <a:cubicBezTo>
                    <a:pt x="11" y="108"/>
                    <a:pt x="0" y="96"/>
                    <a:pt x="0" y="82"/>
                  </a:cubicBezTo>
                  <a:cubicBezTo>
                    <a:pt x="0" y="40"/>
                    <a:pt x="0" y="40"/>
                    <a:pt x="0" y="40"/>
                  </a:cubicBezTo>
                  <a:cubicBezTo>
                    <a:pt x="0" y="18"/>
                    <a:pt x="18" y="0"/>
                    <a:pt x="40" y="0"/>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39" name="Freeform 24"/>
            <p:cNvSpPr/>
            <p:nvPr/>
          </p:nvSpPr>
          <p:spPr bwMode="auto">
            <a:xfrm>
              <a:off x="4204609" y="3782341"/>
              <a:ext cx="448371" cy="370214"/>
            </a:xfrm>
            <a:custGeom>
              <a:avLst/>
              <a:gdLst>
                <a:gd name="T0" fmla="*/ 5 w 92"/>
                <a:gd name="T1" fmla="*/ 0 h 76"/>
                <a:gd name="T2" fmla="*/ 87 w 92"/>
                <a:gd name="T3" fmla="*/ 0 h 76"/>
                <a:gd name="T4" fmla="*/ 92 w 92"/>
                <a:gd name="T5" fmla="*/ 42 h 76"/>
                <a:gd name="T6" fmla="*/ 65 w 92"/>
                <a:gd name="T7" fmla="*/ 42 h 76"/>
                <a:gd name="T8" fmla="*/ 46 w 92"/>
                <a:gd name="T9" fmla="*/ 76 h 76"/>
                <a:gd name="T10" fmla="*/ 27 w 92"/>
                <a:gd name="T11" fmla="*/ 42 h 76"/>
                <a:gd name="T12" fmla="*/ 0 w 92"/>
                <a:gd name="T13" fmla="*/ 42 h 76"/>
                <a:gd name="T14" fmla="*/ 5 w 92"/>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6">
                  <a:moveTo>
                    <a:pt x="5" y="0"/>
                  </a:moveTo>
                  <a:cubicBezTo>
                    <a:pt x="31" y="0"/>
                    <a:pt x="63" y="0"/>
                    <a:pt x="87" y="0"/>
                  </a:cubicBezTo>
                  <a:cubicBezTo>
                    <a:pt x="92" y="42"/>
                    <a:pt x="92" y="42"/>
                    <a:pt x="92" y="42"/>
                  </a:cubicBezTo>
                  <a:cubicBezTo>
                    <a:pt x="65" y="42"/>
                    <a:pt x="65" y="42"/>
                    <a:pt x="65" y="42"/>
                  </a:cubicBezTo>
                  <a:cubicBezTo>
                    <a:pt x="46" y="76"/>
                    <a:pt x="46" y="76"/>
                    <a:pt x="46" y="76"/>
                  </a:cubicBezTo>
                  <a:cubicBezTo>
                    <a:pt x="27" y="42"/>
                    <a:pt x="27" y="42"/>
                    <a:pt x="27" y="42"/>
                  </a:cubicBezTo>
                  <a:cubicBezTo>
                    <a:pt x="0" y="42"/>
                    <a:pt x="0" y="42"/>
                    <a:pt x="0" y="42"/>
                  </a:cubicBezTo>
                  <a:lnTo>
                    <a:pt x="5" y="0"/>
                  </a:ln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0" name="Oval 25"/>
            <p:cNvSpPr>
              <a:spLocks noChangeArrowheads="1"/>
            </p:cNvSpPr>
            <p:nvPr/>
          </p:nvSpPr>
          <p:spPr bwMode="auto">
            <a:xfrm>
              <a:off x="4399999" y="3879009"/>
              <a:ext cx="53475" cy="49362"/>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1" name="Oval 26"/>
            <p:cNvSpPr>
              <a:spLocks noChangeArrowheads="1"/>
            </p:cNvSpPr>
            <p:nvPr/>
          </p:nvSpPr>
          <p:spPr bwMode="auto">
            <a:xfrm>
              <a:off x="4471986" y="3854329"/>
              <a:ext cx="45249" cy="45249"/>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2" name="Oval 27"/>
            <p:cNvSpPr>
              <a:spLocks noChangeArrowheads="1"/>
            </p:cNvSpPr>
            <p:nvPr/>
          </p:nvSpPr>
          <p:spPr bwMode="auto">
            <a:xfrm>
              <a:off x="4531632" y="3817306"/>
              <a:ext cx="28794" cy="32908"/>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3" name="Oval 28"/>
            <p:cNvSpPr>
              <a:spLocks noChangeArrowheads="1"/>
            </p:cNvSpPr>
            <p:nvPr/>
          </p:nvSpPr>
          <p:spPr bwMode="auto">
            <a:xfrm>
              <a:off x="4336240" y="3854329"/>
              <a:ext cx="43192" cy="45249"/>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4" name="Oval 29"/>
            <p:cNvSpPr>
              <a:spLocks noChangeArrowheads="1"/>
            </p:cNvSpPr>
            <p:nvPr/>
          </p:nvSpPr>
          <p:spPr bwMode="auto">
            <a:xfrm>
              <a:off x="4286878" y="3817306"/>
              <a:ext cx="34965" cy="32908"/>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61" name="燕尾形 60"/>
          <p:cNvSpPr/>
          <p:nvPr/>
        </p:nvSpPr>
        <p:spPr>
          <a:xfrm rot="10800000">
            <a:off x="8273787" y="3533475"/>
            <a:ext cx="484632" cy="484632"/>
          </a:xfrm>
          <a:prstGeom prst="chevron">
            <a:avLst/>
          </a:prstGeom>
          <a:noFill/>
          <a:ln>
            <a:solidFill>
              <a:srgbClr val="EBC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2" name="燕尾形 61"/>
          <p:cNvSpPr/>
          <p:nvPr/>
        </p:nvSpPr>
        <p:spPr>
          <a:xfrm rot="10800000">
            <a:off x="5681712" y="3540025"/>
            <a:ext cx="484632" cy="484632"/>
          </a:xfrm>
          <a:prstGeom prst="chevron">
            <a:avLst/>
          </a:prstGeom>
          <a:noFill/>
          <a:ln>
            <a:solidFill>
              <a:srgbClr val="EBC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3" name="燕尾形 62"/>
          <p:cNvSpPr/>
          <p:nvPr/>
        </p:nvSpPr>
        <p:spPr>
          <a:xfrm rot="10800000">
            <a:off x="2897212" y="3534188"/>
            <a:ext cx="484632" cy="484632"/>
          </a:xfrm>
          <a:prstGeom prst="chevron">
            <a:avLst/>
          </a:prstGeom>
          <a:noFill/>
          <a:ln>
            <a:solidFill>
              <a:srgbClr val="EBCF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2" name="组合 1"/>
          <p:cNvGrpSpPr/>
          <p:nvPr/>
        </p:nvGrpSpPr>
        <p:grpSpPr>
          <a:xfrm>
            <a:off x="1965776" y="2377512"/>
            <a:ext cx="1306627" cy="686192"/>
            <a:chOff x="1965776" y="2377512"/>
            <a:chExt cx="1306627" cy="686192"/>
          </a:xfrm>
        </p:grpSpPr>
        <p:grpSp>
          <p:nvGrpSpPr>
            <p:cNvPr id="45" name="组合 44"/>
            <p:cNvGrpSpPr/>
            <p:nvPr/>
          </p:nvGrpSpPr>
          <p:grpSpPr>
            <a:xfrm>
              <a:off x="1965776" y="2377512"/>
              <a:ext cx="1212762" cy="686192"/>
              <a:chOff x="2340394" y="1644277"/>
              <a:chExt cx="755922" cy="427708"/>
            </a:xfrm>
            <a:noFill/>
          </p:grpSpPr>
          <p:sp>
            <p:nvSpPr>
              <p:cNvPr id="46" name="椭圆 45"/>
              <p:cNvSpPr/>
              <p:nvPr/>
            </p:nvSpPr>
            <p:spPr>
              <a:xfrm>
                <a:off x="2340394" y="1932739"/>
                <a:ext cx="87367" cy="87367"/>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2440052" y="1797332"/>
                <a:ext cx="179090" cy="179090"/>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椭圆 47"/>
              <p:cNvSpPr/>
              <p:nvPr/>
            </p:nvSpPr>
            <p:spPr>
              <a:xfrm>
                <a:off x="2668608" y="1644277"/>
                <a:ext cx="427708" cy="427708"/>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4" name="矩形 63"/>
            <p:cNvSpPr/>
            <p:nvPr/>
          </p:nvSpPr>
          <p:spPr>
            <a:xfrm>
              <a:off x="2432215" y="2482245"/>
              <a:ext cx="840188" cy="400110"/>
            </a:xfrm>
            <a:prstGeom prst="rect">
              <a:avLst/>
            </a:prstGeom>
          </p:spPr>
          <p:txBody>
            <a:bodyPr wrap="square">
              <a:spAutoFit/>
            </a:bodyPr>
            <a:lstStyle/>
            <a:p>
              <a:pPr algn="ctr"/>
              <a:r>
                <a:rPr lang="en-US" altLang="zh-CN" sz="2000" b="1" dirty="0" smtClean="0">
                  <a:solidFill>
                    <a:schemeClr val="bg1"/>
                  </a:solidFill>
                  <a:latin typeface="方正姚体" panose="02010601030101010101" pitchFamily="2" charset="-122"/>
                  <a:ea typeface="方正姚体" panose="02010601030101010101" pitchFamily="2" charset="-122"/>
                </a:rPr>
                <a:t>50%</a:t>
              </a:r>
              <a:endParaRPr lang="zh-CN" altLang="en-US" sz="2000" b="1" dirty="0">
                <a:solidFill>
                  <a:schemeClr val="bg1"/>
                </a:solidFill>
                <a:latin typeface="方正姚体" panose="02010601030101010101" pitchFamily="2" charset="-122"/>
                <a:ea typeface="方正姚体" panose="02010601030101010101" pitchFamily="2" charset="-122"/>
              </a:endParaRPr>
            </a:p>
          </p:txBody>
        </p:sp>
      </p:grpSp>
      <p:grpSp>
        <p:nvGrpSpPr>
          <p:cNvPr id="3" name="组合 2"/>
          <p:cNvGrpSpPr/>
          <p:nvPr/>
        </p:nvGrpSpPr>
        <p:grpSpPr>
          <a:xfrm>
            <a:off x="4635144" y="2372407"/>
            <a:ext cx="1286808" cy="686192"/>
            <a:chOff x="4635144" y="2372407"/>
            <a:chExt cx="1286808" cy="686192"/>
          </a:xfrm>
        </p:grpSpPr>
        <p:grpSp>
          <p:nvGrpSpPr>
            <p:cNvPr id="49" name="组合 48"/>
            <p:cNvGrpSpPr/>
            <p:nvPr/>
          </p:nvGrpSpPr>
          <p:grpSpPr>
            <a:xfrm>
              <a:off x="4635144" y="2372407"/>
              <a:ext cx="1212762" cy="686192"/>
              <a:chOff x="5009762" y="1639172"/>
              <a:chExt cx="755922" cy="427708"/>
            </a:xfrm>
            <a:noFill/>
          </p:grpSpPr>
          <p:sp>
            <p:nvSpPr>
              <p:cNvPr id="50" name="椭圆 49"/>
              <p:cNvSpPr/>
              <p:nvPr/>
            </p:nvSpPr>
            <p:spPr>
              <a:xfrm>
                <a:off x="5009762" y="1927634"/>
                <a:ext cx="87367" cy="87367"/>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椭圆 50"/>
              <p:cNvSpPr/>
              <p:nvPr/>
            </p:nvSpPr>
            <p:spPr>
              <a:xfrm>
                <a:off x="5109420" y="1792227"/>
                <a:ext cx="179090" cy="179090"/>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椭圆 51"/>
              <p:cNvSpPr/>
              <p:nvPr/>
            </p:nvSpPr>
            <p:spPr>
              <a:xfrm>
                <a:off x="5337976" y="1639172"/>
                <a:ext cx="427708" cy="427708"/>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5" name="矩形 64"/>
            <p:cNvSpPr/>
            <p:nvPr/>
          </p:nvSpPr>
          <p:spPr>
            <a:xfrm>
              <a:off x="5081764" y="2490560"/>
              <a:ext cx="840188" cy="400110"/>
            </a:xfrm>
            <a:prstGeom prst="rect">
              <a:avLst/>
            </a:prstGeom>
          </p:spPr>
          <p:txBody>
            <a:bodyPr wrap="square">
              <a:spAutoFit/>
            </a:bodyPr>
            <a:lstStyle/>
            <a:p>
              <a:pPr algn="ctr"/>
              <a:r>
                <a:rPr lang="en-US" altLang="zh-CN" sz="2000" b="1" dirty="0" smtClean="0">
                  <a:solidFill>
                    <a:schemeClr val="bg1"/>
                  </a:solidFill>
                  <a:latin typeface="方正姚体" panose="02010601030101010101" pitchFamily="2" charset="-122"/>
                  <a:ea typeface="方正姚体" panose="02010601030101010101" pitchFamily="2" charset="-122"/>
                </a:rPr>
                <a:t>70%</a:t>
              </a:r>
              <a:endParaRPr lang="zh-CN" altLang="en-US" sz="2000" b="1" dirty="0">
                <a:solidFill>
                  <a:schemeClr val="bg1"/>
                </a:solidFill>
                <a:latin typeface="方正姚体" panose="02010601030101010101" pitchFamily="2" charset="-122"/>
                <a:ea typeface="方正姚体" panose="02010601030101010101" pitchFamily="2" charset="-122"/>
              </a:endParaRPr>
            </a:p>
          </p:txBody>
        </p:sp>
      </p:grpSp>
      <p:grpSp>
        <p:nvGrpSpPr>
          <p:cNvPr id="6" name="组合 5"/>
          <p:cNvGrpSpPr/>
          <p:nvPr/>
        </p:nvGrpSpPr>
        <p:grpSpPr>
          <a:xfrm>
            <a:off x="7301022" y="2382617"/>
            <a:ext cx="1287397" cy="686192"/>
            <a:chOff x="7301022" y="2382617"/>
            <a:chExt cx="1287397" cy="686192"/>
          </a:xfrm>
        </p:grpSpPr>
        <p:grpSp>
          <p:nvGrpSpPr>
            <p:cNvPr id="53" name="组合 52"/>
            <p:cNvGrpSpPr/>
            <p:nvPr/>
          </p:nvGrpSpPr>
          <p:grpSpPr>
            <a:xfrm>
              <a:off x="7301022" y="2382617"/>
              <a:ext cx="1212762" cy="686192"/>
              <a:chOff x="7675640" y="1649382"/>
              <a:chExt cx="755922" cy="427708"/>
            </a:xfrm>
            <a:noFill/>
          </p:grpSpPr>
          <p:sp>
            <p:nvSpPr>
              <p:cNvPr id="54" name="椭圆 53"/>
              <p:cNvSpPr/>
              <p:nvPr/>
            </p:nvSpPr>
            <p:spPr>
              <a:xfrm>
                <a:off x="7675640" y="1937844"/>
                <a:ext cx="87367" cy="87367"/>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椭圆 54"/>
              <p:cNvSpPr/>
              <p:nvPr/>
            </p:nvSpPr>
            <p:spPr>
              <a:xfrm>
                <a:off x="7775298" y="1802437"/>
                <a:ext cx="179090" cy="179090"/>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椭圆 55"/>
              <p:cNvSpPr/>
              <p:nvPr/>
            </p:nvSpPr>
            <p:spPr>
              <a:xfrm>
                <a:off x="8003854" y="1649382"/>
                <a:ext cx="427708" cy="427708"/>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6" name="矩形 65"/>
            <p:cNvSpPr/>
            <p:nvPr/>
          </p:nvSpPr>
          <p:spPr>
            <a:xfrm>
              <a:off x="7748231" y="2496312"/>
              <a:ext cx="840188" cy="400110"/>
            </a:xfrm>
            <a:prstGeom prst="rect">
              <a:avLst/>
            </a:prstGeom>
          </p:spPr>
          <p:txBody>
            <a:bodyPr wrap="square">
              <a:spAutoFit/>
            </a:bodyPr>
            <a:lstStyle/>
            <a:p>
              <a:pPr algn="ctr"/>
              <a:r>
                <a:rPr lang="en-US" altLang="zh-CN" sz="2000" b="1" dirty="0" smtClean="0">
                  <a:solidFill>
                    <a:schemeClr val="bg1"/>
                  </a:solidFill>
                  <a:latin typeface="方正姚体" panose="02010601030101010101" pitchFamily="2" charset="-122"/>
                  <a:ea typeface="方正姚体" panose="02010601030101010101" pitchFamily="2" charset="-122"/>
                </a:rPr>
                <a:t>65%</a:t>
              </a:r>
              <a:endParaRPr lang="zh-CN" altLang="en-US" sz="2000" b="1" dirty="0">
                <a:solidFill>
                  <a:schemeClr val="bg1"/>
                </a:solidFill>
                <a:latin typeface="方正姚体" panose="02010601030101010101" pitchFamily="2" charset="-122"/>
                <a:ea typeface="方正姚体" panose="02010601030101010101" pitchFamily="2" charset="-122"/>
              </a:endParaRPr>
            </a:p>
          </p:txBody>
        </p:sp>
      </p:grpSp>
      <p:grpSp>
        <p:nvGrpSpPr>
          <p:cNvPr id="7" name="组合 6"/>
          <p:cNvGrpSpPr/>
          <p:nvPr/>
        </p:nvGrpSpPr>
        <p:grpSpPr>
          <a:xfrm>
            <a:off x="10021288" y="2334440"/>
            <a:ext cx="1299646" cy="686192"/>
            <a:chOff x="10021288" y="2334440"/>
            <a:chExt cx="1299646" cy="686192"/>
          </a:xfrm>
        </p:grpSpPr>
        <p:grpSp>
          <p:nvGrpSpPr>
            <p:cNvPr id="57" name="组合 56"/>
            <p:cNvGrpSpPr/>
            <p:nvPr/>
          </p:nvGrpSpPr>
          <p:grpSpPr>
            <a:xfrm>
              <a:off x="10021288" y="2334440"/>
              <a:ext cx="1212762" cy="686192"/>
              <a:chOff x="10345008" y="1644277"/>
              <a:chExt cx="755922" cy="427708"/>
            </a:xfrm>
            <a:noFill/>
          </p:grpSpPr>
          <p:sp>
            <p:nvSpPr>
              <p:cNvPr id="58" name="椭圆 57"/>
              <p:cNvSpPr/>
              <p:nvPr/>
            </p:nvSpPr>
            <p:spPr>
              <a:xfrm>
                <a:off x="10345008" y="1932739"/>
                <a:ext cx="87367" cy="87367"/>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椭圆 58"/>
              <p:cNvSpPr/>
              <p:nvPr/>
            </p:nvSpPr>
            <p:spPr>
              <a:xfrm>
                <a:off x="10444666" y="1797332"/>
                <a:ext cx="179090" cy="179090"/>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椭圆 59"/>
              <p:cNvSpPr/>
              <p:nvPr/>
            </p:nvSpPr>
            <p:spPr>
              <a:xfrm>
                <a:off x="10673222" y="1644277"/>
                <a:ext cx="427708" cy="427708"/>
              </a:xfrm>
              <a:prstGeom prst="ellipse">
                <a:avLst/>
              </a:prstGeom>
              <a:grpFill/>
              <a:ln>
                <a:solidFill>
                  <a:srgbClr val="FBF6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7" name="矩形 66"/>
            <p:cNvSpPr/>
            <p:nvPr/>
          </p:nvSpPr>
          <p:spPr>
            <a:xfrm>
              <a:off x="10480746" y="2457685"/>
              <a:ext cx="840188" cy="400110"/>
            </a:xfrm>
            <a:prstGeom prst="rect">
              <a:avLst/>
            </a:prstGeom>
          </p:spPr>
          <p:txBody>
            <a:bodyPr wrap="square">
              <a:spAutoFit/>
            </a:bodyPr>
            <a:lstStyle/>
            <a:p>
              <a:pPr algn="ctr"/>
              <a:r>
                <a:rPr lang="en-US" altLang="zh-CN" sz="2000" b="1" dirty="0" smtClean="0">
                  <a:solidFill>
                    <a:schemeClr val="bg1"/>
                  </a:solidFill>
                  <a:latin typeface="方正姚体" panose="02010601030101010101" pitchFamily="2" charset="-122"/>
                  <a:ea typeface="方正姚体" panose="02010601030101010101" pitchFamily="2" charset="-122"/>
                </a:rPr>
                <a:t>45%</a:t>
              </a:r>
              <a:endParaRPr lang="zh-CN" altLang="en-US" sz="2000" b="1" dirty="0">
                <a:solidFill>
                  <a:schemeClr val="bg1"/>
                </a:solidFill>
                <a:latin typeface="方正姚体" panose="02010601030101010101" pitchFamily="2" charset="-122"/>
                <a:ea typeface="方正姚体" panose="02010601030101010101" pitchFamily="2" charset="-122"/>
              </a:endParaRPr>
            </a:p>
          </p:txBody>
        </p:sp>
      </p:grpSp>
      <p:sp>
        <p:nvSpPr>
          <p:cNvPr id="68" name="文本框 67"/>
          <p:cNvSpPr txBox="1"/>
          <p:nvPr/>
        </p:nvSpPr>
        <p:spPr>
          <a:xfrm>
            <a:off x="849184" y="476546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a:t>
            </a:r>
            <a:r>
              <a:rPr lang="zh-CN" altLang="en-US" sz="1200" dirty="0" smtClean="0">
                <a:solidFill>
                  <a:srgbClr val="FCFCFC"/>
                </a:solidFill>
                <a:latin typeface="方正兰亭超细黑简体" panose="02000000000000000000"/>
                <a:ea typeface="方正兰亭超细黑简体" panose="02000000000000000000"/>
              </a:rPr>
              <a:t>复制</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的文本后，在此框中选择粘贴</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并</a:t>
            </a:r>
            <a:r>
              <a:rPr lang="zh-CN" altLang="en-US" sz="1200" dirty="0">
                <a:solidFill>
                  <a:srgbClr val="FCFCFC"/>
                </a:solidFill>
                <a:latin typeface="方正兰亭超细黑简体" panose="02000000000000000000"/>
                <a:ea typeface="方正兰亭超细黑简体" panose="02000000000000000000"/>
              </a:rPr>
              <a:t>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69" name="文本框 68"/>
          <p:cNvSpPr txBox="1"/>
          <p:nvPr/>
        </p:nvSpPr>
        <p:spPr>
          <a:xfrm>
            <a:off x="3456418" y="476546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a:t>
            </a:r>
            <a:r>
              <a:rPr lang="zh-CN" altLang="en-US" sz="1200" dirty="0" smtClean="0">
                <a:solidFill>
                  <a:srgbClr val="FCFCFC"/>
                </a:solidFill>
                <a:latin typeface="方正兰亭超细黑简体" panose="02000000000000000000"/>
                <a:ea typeface="方正兰亭超细黑简体" panose="02000000000000000000"/>
              </a:rPr>
              <a:t>复制</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的文本后，在此框中选择粘贴</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并</a:t>
            </a:r>
            <a:r>
              <a:rPr lang="zh-CN" altLang="en-US" sz="1200" dirty="0">
                <a:solidFill>
                  <a:srgbClr val="FCFCFC"/>
                </a:solidFill>
                <a:latin typeface="方正兰亭超细黑简体" panose="02000000000000000000"/>
                <a:ea typeface="方正兰亭超细黑简体" panose="02000000000000000000"/>
              </a:rPr>
              <a:t>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6166344" y="476546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a:t>
            </a:r>
            <a:r>
              <a:rPr lang="zh-CN" altLang="en-US" sz="1200" dirty="0" smtClean="0">
                <a:solidFill>
                  <a:srgbClr val="FCFCFC"/>
                </a:solidFill>
                <a:latin typeface="方正兰亭超细黑简体" panose="02000000000000000000"/>
                <a:ea typeface="方正兰亭超细黑简体" panose="02000000000000000000"/>
              </a:rPr>
              <a:t>复制</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的文本后，在此框中选择粘贴</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并</a:t>
            </a:r>
            <a:r>
              <a:rPr lang="zh-CN" altLang="en-US" sz="1200" dirty="0">
                <a:solidFill>
                  <a:srgbClr val="FCFCFC"/>
                </a:solidFill>
                <a:latin typeface="方正兰亭超细黑简体" panose="02000000000000000000"/>
                <a:ea typeface="方正兰亭超细黑简体" panose="02000000000000000000"/>
              </a:rPr>
              <a:t>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8876270" y="4765468"/>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a:t>
            </a:r>
            <a:r>
              <a:rPr lang="zh-CN" altLang="en-US" sz="1200" dirty="0" smtClean="0">
                <a:solidFill>
                  <a:srgbClr val="FCFCFC"/>
                </a:solidFill>
                <a:latin typeface="方正兰亭超细黑简体" panose="02000000000000000000"/>
                <a:ea typeface="方正兰亭超细黑简体" panose="02000000000000000000"/>
              </a:rPr>
              <a:t>复制</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的文本后，在此框中选择粘贴</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并</a:t>
            </a:r>
            <a:r>
              <a:rPr lang="zh-CN" altLang="en-US" sz="1200" dirty="0">
                <a:solidFill>
                  <a:srgbClr val="FCFCFC"/>
                </a:solidFill>
                <a:latin typeface="方正兰亭超细黑简体" panose="02000000000000000000"/>
                <a:ea typeface="方正兰亭超细黑简体" panose="02000000000000000000"/>
              </a:rPr>
              <a:t>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9"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par>
                          <p:cTn id="33" fill="hold">
                            <p:stCondLst>
                              <p:cond delay="3500"/>
                            </p:stCondLst>
                            <p:childTnLst>
                              <p:par>
                                <p:cTn id="34" presetID="2" presetClass="entr" presetSubtype="2"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 calcmode="lin" valueType="num">
                                      <p:cBhvr additive="base">
                                        <p:cTn id="36" dur="500" fill="hold"/>
                                        <p:tgtEl>
                                          <p:spTgt spid="62"/>
                                        </p:tgtEl>
                                        <p:attrNameLst>
                                          <p:attrName>ppt_x</p:attrName>
                                        </p:attrNameLst>
                                      </p:cBhvr>
                                      <p:tavLst>
                                        <p:tav tm="0">
                                          <p:val>
                                            <p:strVal val="1+#ppt_w/2"/>
                                          </p:val>
                                        </p:tav>
                                        <p:tav tm="100000">
                                          <p:val>
                                            <p:strVal val="#ppt_x"/>
                                          </p:val>
                                        </p:tav>
                                      </p:tavLst>
                                    </p:anim>
                                    <p:anim calcmode="lin" valueType="num">
                                      <p:cBhvr additive="base">
                                        <p:cTn id="37" dur="500" fill="hold"/>
                                        <p:tgtEl>
                                          <p:spTgt spid="62"/>
                                        </p:tgtEl>
                                        <p:attrNameLst>
                                          <p:attrName>ppt_y</p:attrName>
                                        </p:attrNameLst>
                                      </p:cBhvr>
                                      <p:tavLst>
                                        <p:tav tm="0">
                                          <p:val>
                                            <p:strVal val="#ppt_y"/>
                                          </p:val>
                                        </p:tav>
                                        <p:tav tm="100000">
                                          <p:val>
                                            <p:strVal val="#ppt_y"/>
                                          </p:val>
                                        </p:tav>
                                      </p:tavLst>
                                    </p:anim>
                                  </p:childTnLst>
                                </p:cTn>
                              </p:par>
                            </p:childTnLst>
                          </p:cTn>
                        </p:par>
                        <p:par>
                          <p:cTn id="38" fill="hold">
                            <p:stCondLst>
                              <p:cond delay="4000"/>
                            </p:stCondLst>
                            <p:childTnLst>
                              <p:par>
                                <p:cTn id="39" presetID="9" presetClass="entr" presetSubtype="0"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dissolve">
                                      <p:cBhvr>
                                        <p:cTn id="41" dur="500"/>
                                        <p:tgtEl>
                                          <p:spTgt spid="25"/>
                                        </p:tgtEl>
                                      </p:cBhvr>
                                    </p:animEffect>
                                  </p:childTnLst>
                                </p:cTn>
                              </p:par>
                            </p:childTnLst>
                          </p:cTn>
                        </p:par>
                        <p:par>
                          <p:cTn id="42" fill="hold">
                            <p:stCondLst>
                              <p:cond delay="45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childTnLst>
                          </p:cTn>
                        </p:par>
                        <p:par>
                          <p:cTn id="50" fill="hold">
                            <p:stCondLst>
                              <p:cond delay="5500"/>
                            </p:stCondLst>
                            <p:childTnLst>
                              <p:par>
                                <p:cTn id="51" presetID="2" presetClass="entr" presetSubtype="2" fill="hold" grpId="0"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500" fill="hold"/>
                                        <p:tgtEl>
                                          <p:spTgt spid="61"/>
                                        </p:tgtEl>
                                        <p:attrNameLst>
                                          <p:attrName>ppt_x</p:attrName>
                                        </p:attrNameLst>
                                      </p:cBhvr>
                                      <p:tavLst>
                                        <p:tav tm="0">
                                          <p:val>
                                            <p:strVal val="1+#ppt_w/2"/>
                                          </p:val>
                                        </p:tav>
                                        <p:tav tm="100000">
                                          <p:val>
                                            <p:strVal val="#ppt_x"/>
                                          </p:val>
                                        </p:tav>
                                      </p:tavLst>
                                    </p:anim>
                                    <p:anim calcmode="lin" valueType="num">
                                      <p:cBhvr additive="base">
                                        <p:cTn id="54" dur="500" fill="hold"/>
                                        <p:tgtEl>
                                          <p:spTgt spid="61"/>
                                        </p:tgtEl>
                                        <p:attrNameLst>
                                          <p:attrName>ppt_y</p:attrName>
                                        </p:attrNameLst>
                                      </p:cBhvr>
                                      <p:tavLst>
                                        <p:tav tm="0">
                                          <p:val>
                                            <p:strVal val="#ppt_y"/>
                                          </p:val>
                                        </p:tav>
                                        <p:tav tm="100000">
                                          <p:val>
                                            <p:strVal val="#ppt_y"/>
                                          </p:val>
                                        </p:tav>
                                      </p:tavLst>
                                    </p:anim>
                                  </p:childTnLst>
                                </p:cTn>
                              </p:par>
                            </p:childTnLst>
                          </p:cTn>
                        </p:par>
                        <p:par>
                          <p:cTn id="55" fill="hold">
                            <p:stCondLst>
                              <p:cond delay="6000"/>
                            </p:stCondLst>
                            <p:childTnLst>
                              <p:par>
                                <p:cTn id="56" presetID="9" presetClass="entr" presetSubtype="0" fill="hold"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dissolve">
                                      <p:cBhvr>
                                        <p:cTn id="58" dur="500"/>
                                        <p:tgtEl>
                                          <p:spTgt spid="9"/>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left)">
                                      <p:cBhvr>
                                        <p:cTn id="62" dur="500"/>
                                        <p:tgtEl>
                                          <p:spTgt spid="7"/>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8" grpId="0"/>
      <p:bldP spid="69" grpId="0"/>
      <p:bldP spid="70" grpId="0"/>
      <p:bldP spid="7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379" y="-13812"/>
            <a:ext cx="12192379" cy="6867231"/>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113191" y="5097254"/>
            <a:ext cx="2492990" cy="120802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chemeClr val="tx1">
                  <a:lumMod val="85000"/>
                  <a:lumOff val="15000"/>
                </a:schemeClr>
              </a:solidFill>
            </a:endParaRPr>
          </a:p>
          <a:p>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3717955" y="5097254"/>
            <a:ext cx="2492990" cy="120802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EFEFE"/>
              </a:solidFill>
            </a:endParaRPr>
          </a:p>
          <a:p>
            <a:endParaRPr lang="en-US" altLang="zh-CN" sz="1200" dirty="0" smtClean="0">
              <a:solidFill>
                <a:srgbClr val="FEFEFE"/>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327758" y="5097254"/>
            <a:ext cx="2492990" cy="120802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EFEFE"/>
              </a:solidFill>
            </a:endParaRPr>
          </a:p>
          <a:p>
            <a:endParaRPr lang="en-US" altLang="zh-CN" sz="1200" dirty="0" smtClean="0">
              <a:solidFill>
                <a:srgbClr val="FEFEFE"/>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934422" y="5101558"/>
            <a:ext cx="2492990" cy="1208023"/>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EFEFE"/>
              </a:solidFill>
            </a:endParaRPr>
          </a:p>
          <a:p>
            <a:endParaRPr lang="en-US" altLang="zh-CN" sz="1200" dirty="0" smtClean="0">
              <a:solidFill>
                <a:srgbClr val="FEFEFE"/>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6248641" y="2151930"/>
            <a:ext cx="2255105" cy="2658581"/>
            <a:chOff x="6248641" y="2151930"/>
            <a:chExt cx="2255105" cy="2658581"/>
          </a:xfrm>
        </p:grpSpPr>
        <p:sp>
          <p:nvSpPr>
            <p:cNvPr id="17" name="任意多边形 16"/>
            <p:cNvSpPr/>
            <p:nvPr/>
          </p:nvSpPr>
          <p:spPr>
            <a:xfrm flipH="1">
              <a:off x="8063373" y="3175567"/>
              <a:ext cx="440373" cy="104557"/>
            </a:xfrm>
            <a:custGeom>
              <a:avLst/>
              <a:gdLst>
                <a:gd name="connsiteX0" fmla="*/ 440373 w 440373"/>
                <a:gd name="connsiteY0" fmla="*/ 0 h 104557"/>
                <a:gd name="connsiteX1" fmla="*/ 0 w 440373"/>
                <a:gd name="connsiteY1" fmla="*/ 0 h 104557"/>
                <a:gd name="connsiteX2" fmla="*/ 97713 w 440373"/>
                <a:gd name="connsiteY2" fmla="*/ 104557 h 104557"/>
                <a:gd name="connsiteX3" fmla="*/ 440373 w 440373"/>
                <a:gd name="connsiteY3" fmla="*/ 104557 h 104557"/>
              </a:gdLst>
              <a:ahLst/>
              <a:cxnLst>
                <a:cxn ang="0">
                  <a:pos x="connsiteX0" y="connsiteY0"/>
                </a:cxn>
                <a:cxn ang="0">
                  <a:pos x="connsiteX1" y="connsiteY1"/>
                </a:cxn>
                <a:cxn ang="0">
                  <a:pos x="connsiteX2" y="connsiteY2"/>
                </a:cxn>
                <a:cxn ang="0">
                  <a:pos x="connsiteX3" y="connsiteY3"/>
                </a:cxn>
              </a:cxnLst>
              <a:rect l="l" t="t" r="r" b="b"/>
              <a:pathLst>
                <a:path w="440373" h="104557">
                  <a:moveTo>
                    <a:pt x="440373" y="0"/>
                  </a:moveTo>
                  <a:lnTo>
                    <a:pt x="0" y="0"/>
                  </a:lnTo>
                  <a:lnTo>
                    <a:pt x="97713" y="104557"/>
                  </a:lnTo>
                  <a:lnTo>
                    <a:pt x="440373" y="10455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17"/>
            <p:cNvSpPr/>
            <p:nvPr/>
          </p:nvSpPr>
          <p:spPr>
            <a:xfrm>
              <a:off x="6248641" y="3175567"/>
              <a:ext cx="448795" cy="112613"/>
            </a:xfrm>
            <a:custGeom>
              <a:avLst/>
              <a:gdLst>
                <a:gd name="connsiteX0" fmla="*/ 0 w 448795"/>
                <a:gd name="connsiteY0" fmla="*/ 0 h 112613"/>
                <a:gd name="connsiteX1" fmla="*/ 448795 w 448795"/>
                <a:gd name="connsiteY1" fmla="*/ 0 h 112613"/>
                <a:gd name="connsiteX2" fmla="*/ 448795 w 448795"/>
                <a:gd name="connsiteY2" fmla="*/ 112613 h 112613"/>
                <a:gd name="connsiteX3" fmla="*/ 95917 w 448795"/>
                <a:gd name="connsiteY3" fmla="*/ 112613 h 112613"/>
              </a:gdLst>
              <a:ahLst/>
              <a:cxnLst>
                <a:cxn ang="0">
                  <a:pos x="connsiteX0" y="connsiteY0"/>
                </a:cxn>
                <a:cxn ang="0">
                  <a:pos x="connsiteX1" y="connsiteY1"/>
                </a:cxn>
                <a:cxn ang="0">
                  <a:pos x="connsiteX2" y="connsiteY2"/>
                </a:cxn>
                <a:cxn ang="0">
                  <a:pos x="connsiteX3" y="connsiteY3"/>
                </a:cxn>
              </a:cxnLst>
              <a:rect l="l" t="t" r="r" b="b"/>
              <a:pathLst>
                <a:path w="448795" h="112613">
                  <a:moveTo>
                    <a:pt x="0" y="0"/>
                  </a:moveTo>
                  <a:lnTo>
                    <a:pt x="448795" y="0"/>
                  </a:lnTo>
                  <a:lnTo>
                    <a:pt x="448795" y="112613"/>
                  </a:lnTo>
                  <a:lnTo>
                    <a:pt x="95917" y="112613"/>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任意多边形 18"/>
            <p:cNvSpPr/>
            <p:nvPr/>
          </p:nvSpPr>
          <p:spPr>
            <a:xfrm>
              <a:off x="6682909" y="4689181"/>
              <a:ext cx="1405969" cy="121330"/>
            </a:xfrm>
            <a:custGeom>
              <a:avLst/>
              <a:gdLst>
                <a:gd name="connsiteX0" fmla="*/ 0 w 1584000"/>
                <a:gd name="connsiteY0" fmla="*/ 0 h 134747"/>
                <a:gd name="connsiteX1" fmla="*/ 1584000 w 1584000"/>
                <a:gd name="connsiteY1" fmla="*/ 0 h 134747"/>
                <a:gd name="connsiteX2" fmla="*/ 1584000 w 1584000"/>
                <a:gd name="connsiteY2" fmla="*/ 3638 h 134747"/>
                <a:gd name="connsiteX3" fmla="*/ 1480374 w 1584000"/>
                <a:gd name="connsiteY3" fmla="*/ 134747 h 134747"/>
                <a:gd name="connsiteX4" fmla="*/ 104224 w 1584000"/>
                <a:gd name="connsiteY4" fmla="*/ 134747 h 134747"/>
                <a:gd name="connsiteX5" fmla="*/ 0 w 1584000"/>
                <a:gd name="connsiteY5" fmla="*/ 2882 h 13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000" h="134747">
                  <a:moveTo>
                    <a:pt x="0" y="0"/>
                  </a:moveTo>
                  <a:lnTo>
                    <a:pt x="1584000" y="0"/>
                  </a:lnTo>
                  <a:lnTo>
                    <a:pt x="1584000" y="3638"/>
                  </a:lnTo>
                  <a:lnTo>
                    <a:pt x="1480374" y="134747"/>
                  </a:lnTo>
                  <a:lnTo>
                    <a:pt x="104224" y="134747"/>
                  </a:lnTo>
                  <a:lnTo>
                    <a:pt x="0" y="2882"/>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223"/>
            <p:cNvSpPr>
              <a:spLocks noChangeAspect="1"/>
            </p:cNvSpPr>
            <p:nvPr/>
          </p:nvSpPr>
          <p:spPr bwMode="auto">
            <a:xfrm>
              <a:off x="7099764" y="2752986"/>
              <a:ext cx="585099" cy="474528"/>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32" name="文本框 31"/>
            <p:cNvSpPr txBox="1"/>
            <p:nvPr/>
          </p:nvSpPr>
          <p:spPr>
            <a:xfrm>
              <a:off x="6712479" y="3919198"/>
              <a:ext cx="1319592" cy="400110"/>
            </a:xfrm>
            <a:prstGeom prst="rect">
              <a:avLst/>
            </a:prstGeom>
            <a:noFill/>
            <a:effectLst/>
          </p:spPr>
          <p:txBody>
            <a:bodyPr wrap="none" rtlCol="0">
              <a:spAutoFit/>
            </a:bodyPr>
            <a:lstStyle/>
            <a:p>
              <a:r>
                <a:rPr lang="en-US" altLang="zh-CN" sz="2000" b="1" dirty="0" smtClean="0">
                  <a:gradFill>
                    <a:gsLst>
                      <a:gs pos="0">
                        <a:srgbClr val="FDFA75"/>
                      </a:gs>
                      <a:gs pos="100000">
                        <a:srgbClr val="D79E11"/>
                      </a:gs>
                    </a:gsLst>
                    <a:lin ang="2700000" scaled="1"/>
                  </a:gradFill>
                  <a:latin typeface="方正姚体" panose="02010601030101010101" pitchFamily="2" charset="-122"/>
                </a:rPr>
                <a:t>TEMPLATE</a:t>
              </a:r>
              <a:endParaRPr lang="en-US" altLang="zh-CN" sz="2000" b="1" dirty="0" smtClean="0">
                <a:gradFill>
                  <a:gsLst>
                    <a:gs pos="0">
                      <a:srgbClr val="FDFA75"/>
                    </a:gs>
                    <a:gs pos="100000">
                      <a:srgbClr val="D79E11"/>
                    </a:gs>
                  </a:gsLst>
                  <a:lin ang="2700000" scaled="1"/>
                </a:gradFill>
                <a:latin typeface="方正姚体" panose="02010601030101010101" pitchFamily="2" charset="-122"/>
              </a:endParaRPr>
            </a:p>
          </p:txBody>
        </p:sp>
        <p:sp>
          <p:nvSpPr>
            <p:cNvPr id="37" name="上箭头 36"/>
            <p:cNvSpPr/>
            <p:nvPr/>
          </p:nvSpPr>
          <p:spPr>
            <a:xfrm>
              <a:off x="6262497" y="2151930"/>
              <a:ext cx="2220204" cy="2533392"/>
            </a:xfrm>
            <a:prstGeom prst="upArrow">
              <a:avLst>
                <a:gd name="adj1" fmla="val 61972"/>
                <a:gd name="adj2" fmla="val 46169"/>
              </a:avLst>
            </a:pr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gradFill>
                    <a:gsLst>
                      <a:gs pos="0">
                        <a:srgbClr val="FBF56F"/>
                      </a:gs>
                      <a:gs pos="100000">
                        <a:srgbClr val="DEB024"/>
                      </a:gs>
                    </a:gsLst>
                    <a:lin ang="5400000" scaled="1"/>
                  </a:gradFill>
                </a:ln>
              </a:endParaRPr>
            </a:p>
          </p:txBody>
        </p:sp>
      </p:grpSp>
      <p:grpSp>
        <p:nvGrpSpPr>
          <p:cNvPr id="3" name="组合 2"/>
          <p:cNvGrpSpPr/>
          <p:nvPr/>
        </p:nvGrpSpPr>
        <p:grpSpPr>
          <a:xfrm>
            <a:off x="3659571" y="2124220"/>
            <a:ext cx="2255105" cy="2658581"/>
            <a:chOff x="3659571" y="2124220"/>
            <a:chExt cx="2255105" cy="2658581"/>
          </a:xfrm>
        </p:grpSpPr>
        <p:grpSp>
          <p:nvGrpSpPr>
            <p:cNvPr id="20" name="组合 19"/>
            <p:cNvGrpSpPr>
              <a:grpSpLocks noChangeAspect="1"/>
            </p:cNvGrpSpPr>
            <p:nvPr/>
          </p:nvGrpSpPr>
          <p:grpSpPr>
            <a:xfrm>
              <a:off x="4457328" y="2782142"/>
              <a:ext cx="655404" cy="497982"/>
              <a:chOff x="4268086" y="4221191"/>
              <a:chExt cx="509646" cy="387231"/>
            </a:xfrm>
            <a:gradFill>
              <a:gsLst>
                <a:gs pos="0">
                  <a:srgbClr val="FDFA75"/>
                </a:gs>
                <a:gs pos="100000">
                  <a:srgbClr val="D79E11"/>
                </a:gs>
              </a:gsLst>
              <a:lin ang="2700000" scaled="1"/>
            </a:gradFill>
          </p:grpSpPr>
          <p:sp>
            <p:nvSpPr>
              <p:cNvPr id="21"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22"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grpSp>
        <p:sp>
          <p:nvSpPr>
            <p:cNvPr id="38" name="任意多边形 37"/>
            <p:cNvSpPr/>
            <p:nvPr/>
          </p:nvSpPr>
          <p:spPr>
            <a:xfrm flipH="1">
              <a:off x="5474303" y="3147857"/>
              <a:ext cx="440373" cy="104557"/>
            </a:xfrm>
            <a:custGeom>
              <a:avLst/>
              <a:gdLst>
                <a:gd name="connsiteX0" fmla="*/ 440373 w 440373"/>
                <a:gd name="connsiteY0" fmla="*/ 0 h 104557"/>
                <a:gd name="connsiteX1" fmla="*/ 0 w 440373"/>
                <a:gd name="connsiteY1" fmla="*/ 0 h 104557"/>
                <a:gd name="connsiteX2" fmla="*/ 97713 w 440373"/>
                <a:gd name="connsiteY2" fmla="*/ 104557 h 104557"/>
                <a:gd name="connsiteX3" fmla="*/ 440373 w 440373"/>
                <a:gd name="connsiteY3" fmla="*/ 104557 h 104557"/>
              </a:gdLst>
              <a:ahLst/>
              <a:cxnLst>
                <a:cxn ang="0">
                  <a:pos x="connsiteX0" y="connsiteY0"/>
                </a:cxn>
                <a:cxn ang="0">
                  <a:pos x="connsiteX1" y="connsiteY1"/>
                </a:cxn>
                <a:cxn ang="0">
                  <a:pos x="connsiteX2" y="connsiteY2"/>
                </a:cxn>
                <a:cxn ang="0">
                  <a:pos x="connsiteX3" y="connsiteY3"/>
                </a:cxn>
              </a:cxnLst>
              <a:rect l="l" t="t" r="r" b="b"/>
              <a:pathLst>
                <a:path w="440373" h="104557">
                  <a:moveTo>
                    <a:pt x="440373" y="0"/>
                  </a:moveTo>
                  <a:lnTo>
                    <a:pt x="0" y="0"/>
                  </a:lnTo>
                  <a:lnTo>
                    <a:pt x="97713" y="104557"/>
                  </a:lnTo>
                  <a:lnTo>
                    <a:pt x="440373" y="10455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9" name="任意多边形 38"/>
            <p:cNvSpPr/>
            <p:nvPr/>
          </p:nvSpPr>
          <p:spPr>
            <a:xfrm>
              <a:off x="3659571" y="3147857"/>
              <a:ext cx="448795" cy="112613"/>
            </a:xfrm>
            <a:custGeom>
              <a:avLst/>
              <a:gdLst>
                <a:gd name="connsiteX0" fmla="*/ 0 w 448795"/>
                <a:gd name="connsiteY0" fmla="*/ 0 h 112613"/>
                <a:gd name="connsiteX1" fmla="*/ 448795 w 448795"/>
                <a:gd name="connsiteY1" fmla="*/ 0 h 112613"/>
                <a:gd name="connsiteX2" fmla="*/ 448795 w 448795"/>
                <a:gd name="connsiteY2" fmla="*/ 112613 h 112613"/>
                <a:gd name="connsiteX3" fmla="*/ 95917 w 448795"/>
                <a:gd name="connsiteY3" fmla="*/ 112613 h 112613"/>
              </a:gdLst>
              <a:ahLst/>
              <a:cxnLst>
                <a:cxn ang="0">
                  <a:pos x="connsiteX0" y="connsiteY0"/>
                </a:cxn>
                <a:cxn ang="0">
                  <a:pos x="connsiteX1" y="connsiteY1"/>
                </a:cxn>
                <a:cxn ang="0">
                  <a:pos x="connsiteX2" y="connsiteY2"/>
                </a:cxn>
                <a:cxn ang="0">
                  <a:pos x="connsiteX3" y="connsiteY3"/>
                </a:cxn>
              </a:cxnLst>
              <a:rect l="l" t="t" r="r" b="b"/>
              <a:pathLst>
                <a:path w="448795" h="112613">
                  <a:moveTo>
                    <a:pt x="0" y="0"/>
                  </a:moveTo>
                  <a:lnTo>
                    <a:pt x="448795" y="0"/>
                  </a:lnTo>
                  <a:lnTo>
                    <a:pt x="448795" y="112613"/>
                  </a:lnTo>
                  <a:lnTo>
                    <a:pt x="95917" y="112613"/>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39"/>
            <p:cNvSpPr/>
            <p:nvPr/>
          </p:nvSpPr>
          <p:spPr>
            <a:xfrm>
              <a:off x="4093839" y="4661471"/>
              <a:ext cx="1405969" cy="121330"/>
            </a:xfrm>
            <a:custGeom>
              <a:avLst/>
              <a:gdLst>
                <a:gd name="connsiteX0" fmla="*/ 0 w 1584000"/>
                <a:gd name="connsiteY0" fmla="*/ 0 h 134747"/>
                <a:gd name="connsiteX1" fmla="*/ 1584000 w 1584000"/>
                <a:gd name="connsiteY1" fmla="*/ 0 h 134747"/>
                <a:gd name="connsiteX2" fmla="*/ 1584000 w 1584000"/>
                <a:gd name="connsiteY2" fmla="*/ 3638 h 134747"/>
                <a:gd name="connsiteX3" fmla="*/ 1480374 w 1584000"/>
                <a:gd name="connsiteY3" fmla="*/ 134747 h 134747"/>
                <a:gd name="connsiteX4" fmla="*/ 104224 w 1584000"/>
                <a:gd name="connsiteY4" fmla="*/ 134747 h 134747"/>
                <a:gd name="connsiteX5" fmla="*/ 0 w 1584000"/>
                <a:gd name="connsiteY5" fmla="*/ 2882 h 13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000" h="134747">
                  <a:moveTo>
                    <a:pt x="0" y="0"/>
                  </a:moveTo>
                  <a:lnTo>
                    <a:pt x="1584000" y="0"/>
                  </a:lnTo>
                  <a:lnTo>
                    <a:pt x="1584000" y="3638"/>
                  </a:lnTo>
                  <a:lnTo>
                    <a:pt x="1480374" y="134747"/>
                  </a:lnTo>
                  <a:lnTo>
                    <a:pt x="104224" y="134747"/>
                  </a:lnTo>
                  <a:lnTo>
                    <a:pt x="0" y="2882"/>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4123409" y="3891488"/>
              <a:ext cx="1319592" cy="400110"/>
            </a:xfrm>
            <a:prstGeom prst="rect">
              <a:avLst/>
            </a:prstGeom>
            <a:noFill/>
            <a:effectLst/>
          </p:spPr>
          <p:txBody>
            <a:bodyPr wrap="none" rtlCol="0">
              <a:spAutoFit/>
            </a:bodyPr>
            <a:lstStyle/>
            <a:p>
              <a:r>
                <a:rPr lang="en-US" altLang="zh-CN" sz="2000" b="1" dirty="0" smtClean="0">
                  <a:gradFill>
                    <a:gsLst>
                      <a:gs pos="0">
                        <a:srgbClr val="FDFA75"/>
                      </a:gs>
                      <a:gs pos="100000">
                        <a:srgbClr val="D79E11"/>
                      </a:gs>
                    </a:gsLst>
                    <a:lin ang="2700000" scaled="1"/>
                  </a:gradFill>
                  <a:latin typeface="方正姚体" panose="02010601030101010101" pitchFamily="2" charset="-122"/>
                </a:rPr>
                <a:t>TEMPLATE</a:t>
              </a:r>
              <a:endParaRPr lang="en-US" altLang="zh-CN" sz="2000" b="1" dirty="0" smtClean="0">
                <a:gradFill>
                  <a:gsLst>
                    <a:gs pos="0">
                      <a:srgbClr val="FDFA75"/>
                    </a:gs>
                    <a:gs pos="100000">
                      <a:srgbClr val="D79E11"/>
                    </a:gs>
                  </a:gsLst>
                  <a:lin ang="2700000" scaled="1"/>
                </a:gradFill>
                <a:latin typeface="方正姚体" panose="02010601030101010101" pitchFamily="2" charset="-122"/>
              </a:endParaRPr>
            </a:p>
          </p:txBody>
        </p:sp>
        <p:sp>
          <p:nvSpPr>
            <p:cNvPr id="42" name="上箭头 41"/>
            <p:cNvSpPr/>
            <p:nvPr/>
          </p:nvSpPr>
          <p:spPr>
            <a:xfrm>
              <a:off x="3673427" y="2124220"/>
              <a:ext cx="2220204" cy="2533392"/>
            </a:xfrm>
            <a:prstGeom prst="upArrow">
              <a:avLst>
                <a:gd name="adj1" fmla="val 61972"/>
                <a:gd name="adj2" fmla="val 46169"/>
              </a:avLst>
            </a:pr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gradFill>
                    <a:gsLst>
                      <a:gs pos="0">
                        <a:srgbClr val="FBF56F"/>
                      </a:gs>
                      <a:gs pos="100000">
                        <a:srgbClr val="DEB024"/>
                      </a:gs>
                    </a:gsLst>
                    <a:lin ang="5400000" scaled="1"/>
                  </a:gradFill>
                </a:ln>
              </a:endParaRPr>
            </a:p>
          </p:txBody>
        </p:sp>
      </p:grpSp>
      <p:grpSp>
        <p:nvGrpSpPr>
          <p:cNvPr id="2" name="组合 1"/>
          <p:cNvGrpSpPr/>
          <p:nvPr/>
        </p:nvGrpSpPr>
        <p:grpSpPr>
          <a:xfrm>
            <a:off x="1053979" y="2124220"/>
            <a:ext cx="2255105" cy="2658581"/>
            <a:chOff x="1053979" y="2124220"/>
            <a:chExt cx="2255105" cy="2658581"/>
          </a:xfrm>
        </p:grpSpPr>
        <p:grpSp>
          <p:nvGrpSpPr>
            <p:cNvPr id="23" name="组合 22"/>
            <p:cNvGrpSpPr/>
            <p:nvPr/>
          </p:nvGrpSpPr>
          <p:grpSpPr>
            <a:xfrm>
              <a:off x="1914144" y="2775917"/>
              <a:ext cx="527204" cy="504207"/>
              <a:chOff x="1004888" y="993775"/>
              <a:chExt cx="2438400" cy="2332038"/>
            </a:xfrm>
            <a:gradFill>
              <a:gsLst>
                <a:gs pos="0">
                  <a:srgbClr val="FDFA75"/>
                </a:gs>
                <a:gs pos="100000">
                  <a:srgbClr val="D79E11"/>
                </a:gs>
              </a:gsLst>
              <a:lin ang="2700000" scaled="1"/>
            </a:gradFill>
          </p:grpSpPr>
          <p:sp>
            <p:nvSpPr>
              <p:cNvPr id="24"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25" name="任意多边形 24"/>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p>
                <a:endParaRPr lang="zh-CN" altLang="en-US" sz="2000">
                  <a:solidFill>
                    <a:prstClr val="black"/>
                  </a:solidFill>
                </a:endParaRPr>
              </a:p>
            </p:txBody>
          </p:sp>
        </p:grpSp>
        <p:sp>
          <p:nvSpPr>
            <p:cNvPr id="43" name="任意多边形 42"/>
            <p:cNvSpPr/>
            <p:nvPr/>
          </p:nvSpPr>
          <p:spPr>
            <a:xfrm flipH="1">
              <a:off x="2868711" y="3147857"/>
              <a:ext cx="440373" cy="104557"/>
            </a:xfrm>
            <a:custGeom>
              <a:avLst/>
              <a:gdLst>
                <a:gd name="connsiteX0" fmla="*/ 440373 w 440373"/>
                <a:gd name="connsiteY0" fmla="*/ 0 h 104557"/>
                <a:gd name="connsiteX1" fmla="*/ 0 w 440373"/>
                <a:gd name="connsiteY1" fmla="*/ 0 h 104557"/>
                <a:gd name="connsiteX2" fmla="*/ 97713 w 440373"/>
                <a:gd name="connsiteY2" fmla="*/ 104557 h 104557"/>
                <a:gd name="connsiteX3" fmla="*/ 440373 w 440373"/>
                <a:gd name="connsiteY3" fmla="*/ 104557 h 104557"/>
              </a:gdLst>
              <a:ahLst/>
              <a:cxnLst>
                <a:cxn ang="0">
                  <a:pos x="connsiteX0" y="connsiteY0"/>
                </a:cxn>
                <a:cxn ang="0">
                  <a:pos x="connsiteX1" y="connsiteY1"/>
                </a:cxn>
                <a:cxn ang="0">
                  <a:pos x="connsiteX2" y="connsiteY2"/>
                </a:cxn>
                <a:cxn ang="0">
                  <a:pos x="connsiteX3" y="connsiteY3"/>
                </a:cxn>
              </a:cxnLst>
              <a:rect l="l" t="t" r="r" b="b"/>
              <a:pathLst>
                <a:path w="440373" h="104557">
                  <a:moveTo>
                    <a:pt x="440373" y="0"/>
                  </a:moveTo>
                  <a:lnTo>
                    <a:pt x="0" y="0"/>
                  </a:lnTo>
                  <a:lnTo>
                    <a:pt x="97713" y="104557"/>
                  </a:lnTo>
                  <a:lnTo>
                    <a:pt x="440373" y="10455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43"/>
            <p:cNvSpPr/>
            <p:nvPr/>
          </p:nvSpPr>
          <p:spPr>
            <a:xfrm>
              <a:off x="1053979" y="3147857"/>
              <a:ext cx="448795" cy="112613"/>
            </a:xfrm>
            <a:custGeom>
              <a:avLst/>
              <a:gdLst>
                <a:gd name="connsiteX0" fmla="*/ 0 w 448795"/>
                <a:gd name="connsiteY0" fmla="*/ 0 h 112613"/>
                <a:gd name="connsiteX1" fmla="*/ 448795 w 448795"/>
                <a:gd name="connsiteY1" fmla="*/ 0 h 112613"/>
                <a:gd name="connsiteX2" fmla="*/ 448795 w 448795"/>
                <a:gd name="connsiteY2" fmla="*/ 112613 h 112613"/>
                <a:gd name="connsiteX3" fmla="*/ 95917 w 448795"/>
                <a:gd name="connsiteY3" fmla="*/ 112613 h 112613"/>
              </a:gdLst>
              <a:ahLst/>
              <a:cxnLst>
                <a:cxn ang="0">
                  <a:pos x="connsiteX0" y="connsiteY0"/>
                </a:cxn>
                <a:cxn ang="0">
                  <a:pos x="connsiteX1" y="connsiteY1"/>
                </a:cxn>
                <a:cxn ang="0">
                  <a:pos x="connsiteX2" y="connsiteY2"/>
                </a:cxn>
                <a:cxn ang="0">
                  <a:pos x="connsiteX3" y="connsiteY3"/>
                </a:cxn>
              </a:cxnLst>
              <a:rect l="l" t="t" r="r" b="b"/>
              <a:pathLst>
                <a:path w="448795" h="112613">
                  <a:moveTo>
                    <a:pt x="0" y="0"/>
                  </a:moveTo>
                  <a:lnTo>
                    <a:pt x="448795" y="0"/>
                  </a:lnTo>
                  <a:lnTo>
                    <a:pt x="448795" y="112613"/>
                  </a:lnTo>
                  <a:lnTo>
                    <a:pt x="95917" y="112613"/>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5" name="任意多边形 44"/>
            <p:cNvSpPr/>
            <p:nvPr/>
          </p:nvSpPr>
          <p:spPr>
            <a:xfrm>
              <a:off x="1488247" y="4661471"/>
              <a:ext cx="1405969" cy="121330"/>
            </a:xfrm>
            <a:custGeom>
              <a:avLst/>
              <a:gdLst>
                <a:gd name="connsiteX0" fmla="*/ 0 w 1584000"/>
                <a:gd name="connsiteY0" fmla="*/ 0 h 134747"/>
                <a:gd name="connsiteX1" fmla="*/ 1584000 w 1584000"/>
                <a:gd name="connsiteY1" fmla="*/ 0 h 134747"/>
                <a:gd name="connsiteX2" fmla="*/ 1584000 w 1584000"/>
                <a:gd name="connsiteY2" fmla="*/ 3638 h 134747"/>
                <a:gd name="connsiteX3" fmla="*/ 1480374 w 1584000"/>
                <a:gd name="connsiteY3" fmla="*/ 134747 h 134747"/>
                <a:gd name="connsiteX4" fmla="*/ 104224 w 1584000"/>
                <a:gd name="connsiteY4" fmla="*/ 134747 h 134747"/>
                <a:gd name="connsiteX5" fmla="*/ 0 w 1584000"/>
                <a:gd name="connsiteY5" fmla="*/ 2882 h 13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000" h="134747">
                  <a:moveTo>
                    <a:pt x="0" y="0"/>
                  </a:moveTo>
                  <a:lnTo>
                    <a:pt x="1584000" y="0"/>
                  </a:lnTo>
                  <a:lnTo>
                    <a:pt x="1584000" y="3638"/>
                  </a:lnTo>
                  <a:lnTo>
                    <a:pt x="1480374" y="134747"/>
                  </a:lnTo>
                  <a:lnTo>
                    <a:pt x="104224" y="134747"/>
                  </a:lnTo>
                  <a:lnTo>
                    <a:pt x="0" y="2882"/>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1517817" y="3891488"/>
              <a:ext cx="1319592" cy="400110"/>
            </a:xfrm>
            <a:prstGeom prst="rect">
              <a:avLst/>
            </a:prstGeom>
            <a:noFill/>
            <a:effectLst/>
          </p:spPr>
          <p:txBody>
            <a:bodyPr wrap="none" rtlCol="0">
              <a:spAutoFit/>
            </a:bodyPr>
            <a:lstStyle/>
            <a:p>
              <a:r>
                <a:rPr lang="en-US" altLang="zh-CN" sz="2000" b="1" dirty="0" smtClean="0">
                  <a:gradFill>
                    <a:gsLst>
                      <a:gs pos="0">
                        <a:srgbClr val="FDFA75"/>
                      </a:gs>
                      <a:gs pos="100000">
                        <a:srgbClr val="D79E11"/>
                      </a:gs>
                    </a:gsLst>
                    <a:lin ang="2700000" scaled="1"/>
                  </a:gradFill>
                  <a:latin typeface="方正姚体" panose="02010601030101010101" pitchFamily="2" charset="-122"/>
                </a:rPr>
                <a:t>TEMPLATE</a:t>
              </a:r>
              <a:endParaRPr lang="en-US" altLang="zh-CN" sz="2000" b="1" dirty="0" smtClean="0">
                <a:gradFill>
                  <a:gsLst>
                    <a:gs pos="0">
                      <a:srgbClr val="FDFA75"/>
                    </a:gs>
                    <a:gs pos="100000">
                      <a:srgbClr val="D79E11"/>
                    </a:gs>
                  </a:gsLst>
                  <a:lin ang="2700000" scaled="1"/>
                </a:gradFill>
                <a:latin typeface="方正姚体" panose="02010601030101010101" pitchFamily="2" charset="-122"/>
              </a:endParaRPr>
            </a:p>
          </p:txBody>
        </p:sp>
        <p:sp>
          <p:nvSpPr>
            <p:cNvPr id="47" name="上箭头 46"/>
            <p:cNvSpPr/>
            <p:nvPr/>
          </p:nvSpPr>
          <p:spPr>
            <a:xfrm>
              <a:off x="1067835" y="2124220"/>
              <a:ext cx="2220204" cy="2533392"/>
            </a:xfrm>
            <a:prstGeom prst="upArrow">
              <a:avLst>
                <a:gd name="adj1" fmla="val 61972"/>
                <a:gd name="adj2" fmla="val 46169"/>
              </a:avLst>
            </a:pr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gradFill>
                    <a:gsLst>
                      <a:gs pos="0">
                        <a:srgbClr val="FBF56F"/>
                      </a:gs>
                      <a:gs pos="100000">
                        <a:srgbClr val="DEB024"/>
                      </a:gs>
                    </a:gsLst>
                    <a:lin ang="5400000" scaled="1"/>
                  </a:gradFill>
                </a:ln>
              </a:endParaRPr>
            </a:p>
          </p:txBody>
        </p:sp>
      </p:grpSp>
      <p:grpSp>
        <p:nvGrpSpPr>
          <p:cNvPr id="7" name="组合 6"/>
          <p:cNvGrpSpPr/>
          <p:nvPr/>
        </p:nvGrpSpPr>
        <p:grpSpPr>
          <a:xfrm>
            <a:off x="8879560" y="2151930"/>
            <a:ext cx="2255105" cy="2658581"/>
            <a:chOff x="8879560" y="2151930"/>
            <a:chExt cx="2255105" cy="2658581"/>
          </a:xfrm>
        </p:grpSpPr>
        <p:grpSp>
          <p:nvGrpSpPr>
            <p:cNvPr id="26" name="组合 25"/>
            <p:cNvGrpSpPr/>
            <p:nvPr/>
          </p:nvGrpSpPr>
          <p:grpSpPr>
            <a:xfrm>
              <a:off x="9778918" y="2663592"/>
              <a:ext cx="441361" cy="564450"/>
              <a:chOff x="1605186" y="572440"/>
              <a:chExt cx="563562" cy="720725"/>
            </a:xfrm>
            <a:gradFill>
              <a:gsLst>
                <a:gs pos="0">
                  <a:srgbClr val="FDFA75"/>
                </a:gs>
                <a:gs pos="100000">
                  <a:srgbClr val="D79E11"/>
                </a:gs>
              </a:gsLst>
              <a:lin ang="2700000" scaled="1"/>
            </a:gradFill>
          </p:grpSpPr>
          <p:sp>
            <p:nvSpPr>
              <p:cNvPr id="27"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48" name="任意多边形 47"/>
            <p:cNvSpPr/>
            <p:nvPr/>
          </p:nvSpPr>
          <p:spPr>
            <a:xfrm flipH="1">
              <a:off x="10694292" y="3175567"/>
              <a:ext cx="440373" cy="104557"/>
            </a:xfrm>
            <a:custGeom>
              <a:avLst/>
              <a:gdLst>
                <a:gd name="connsiteX0" fmla="*/ 440373 w 440373"/>
                <a:gd name="connsiteY0" fmla="*/ 0 h 104557"/>
                <a:gd name="connsiteX1" fmla="*/ 0 w 440373"/>
                <a:gd name="connsiteY1" fmla="*/ 0 h 104557"/>
                <a:gd name="connsiteX2" fmla="*/ 97713 w 440373"/>
                <a:gd name="connsiteY2" fmla="*/ 104557 h 104557"/>
                <a:gd name="connsiteX3" fmla="*/ 440373 w 440373"/>
                <a:gd name="connsiteY3" fmla="*/ 104557 h 104557"/>
              </a:gdLst>
              <a:ahLst/>
              <a:cxnLst>
                <a:cxn ang="0">
                  <a:pos x="connsiteX0" y="connsiteY0"/>
                </a:cxn>
                <a:cxn ang="0">
                  <a:pos x="connsiteX1" y="connsiteY1"/>
                </a:cxn>
                <a:cxn ang="0">
                  <a:pos x="connsiteX2" y="connsiteY2"/>
                </a:cxn>
                <a:cxn ang="0">
                  <a:pos x="connsiteX3" y="connsiteY3"/>
                </a:cxn>
              </a:cxnLst>
              <a:rect l="l" t="t" r="r" b="b"/>
              <a:pathLst>
                <a:path w="440373" h="104557">
                  <a:moveTo>
                    <a:pt x="440373" y="0"/>
                  </a:moveTo>
                  <a:lnTo>
                    <a:pt x="0" y="0"/>
                  </a:lnTo>
                  <a:lnTo>
                    <a:pt x="97713" y="104557"/>
                  </a:lnTo>
                  <a:lnTo>
                    <a:pt x="440373" y="10455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9" name="任意多边形 48"/>
            <p:cNvSpPr/>
            <p:nvPr/>
          </p:nvSpPr>
          <p:spPr>
            <a:xfrm>
              <a:off x="8879560" y="3175567"/>
              <a:ext cx="448795" cy="112613"/>
            </a:xfrm>
            <a:custGeom>
              <a:avLst/>
              <a:gdLst>
                <a:gd name="connsiteX0" fmla="*/ 0 w 448795"/>
                <a:gd name="connsiteY0" fmla="*/ 0 h 112613"/>
                <a:gd name="connsiteX1" fmla="*/ 448795 w 448795"/>
                <a:gd name="connsiteY1" fmla="*/ 0 h 112613"/>
                <a:gd name="connsiteX2" fmla="*/ 448795 w 448795"/>
                <a:gd name="connsiteY2" fmla="*/ 112613 h 112613"/>
                <a:gd name="connsiteX3" fmla="*/ 95917 w 448795"/>
                <a:gd name="connsiteY3" fmla="*/ 112613 h 112613"/>
              </a:gdLst>
              <a:ahLst/>
              <a:cxnLst>
                <a:cxn ang="0">
                  <a:pos x="connsiteX0" y="connsiteY0"/>
                </a:cxn>
                <a:cxn ang="0">
                  <a:pos x="connsiteX1" y="connsiteY1"/>
                </a:cxn>
                <a:cxn ang="0">
                  <a:pos x="connsiteX2" y="connsiteY2"/>
                </a:cxn>
                <a:cxn ang="0">
                  <a:pos x="connsiteX3" y="connsiteY3"/>
                </a:cxn>
              </a:cxnLst>
              <a:rect l="l" t="t" r="r" b="b"/>
              <a:pathLst>
                <a:path w="448795" h="112613">
                  <a:moveTo>
                    <a:pt x="0" y="0"/>
                  </a:moveTo>
                  <a:lnTo>
                    <a:pt x="448795" y="0"/>
                  </a:lnTo>
                  <a:lnTo>
                    <a:pt x="448795" y="112613"/>
                  </a:lnTo>
                  <a:lnTo>
                    <a:pt x="95917" y="112613"/>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49"/>
            <p:cNvSpPr/>
            <p:nvPr/>
          </p:nvSpPr>
          <p:spPr>
            <a:xfrm>
              <a:off x="9313828" y="4689181"/>
              <a:ext cx="1405969" cy="121330"/>
            </a:xfrm>
            <a:custGeom>
              <a:avLst/>
              <a:gdLst>
                <a:gd name="connsiteX0" fmla="*/ 0 w 1584000"/>
                <a:gd name="connsiteY0" fmla="*/ 0 h 134747"/>
                <a:gd name="connsiteX1" fmla="*/ 1584000 w 1584000"/>
                <a:gd name="connsiteY1" fmla="*/ 0 h 134747"/>
                <a:gd name="connsiteX2" fmla="*/ 1584000 w 1584000"/>
                <a:gd name="connsiteY2" fmla="*/ 3638 h 134747"/>
                <a:gd name="connsiteX3" fmla="*/ 1480374 w 1584000"/>
                <a:gd name="connsiteY3" fmla="*/ 134747 h 134747"/>
                <a:gd name="connsiteX4" fmla="*/ 104224 w 1584000"/>
                <a:gd name="connsiteY4" fmla="*/ 134747 h 134747"/>
                <a:gd name="connsiteX5" fmla="*/ 0 w 1584000"/>
                <a:gd name="connsiteY5" fmla="*/ 2882 h 134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000" h="134747">
                  <a:moveTo>
                    <a:pt x="0" y="0"/>
                  </a:moveTo>
                  <a:lnTo>
                    <a:pt x="1584000" y="0"/>
                  </a:lnTo>
                  <a:lnTo>
                    <a:pt x="1584000" y="3638"/>
                  </a:lnTo>
                  <a:lnTo>
                    <a:pt x="1480374" y="134747"/>
                  </a:lnTo>
                  <a:lnTo>
                    <a:pt x="104224" y="134747"/>
                  </a:lnTo>
                  <a:lnTo>
                    <a:pt x="0" y="2882"/>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9343398" y="3919198"/>
              <a:ext cx="1319592" cy="400110"/>
            </a:xfrm>
            <a:prstGeom prst="rect">
              <a:avLst/>
            </a:prstGeom>
            <a:noFill/>
            <a:effectLst/>
          </p:spPr>
          <p:txBody>
            <a:bodyPr wrap="none" rtlCol="0">
              <a:spAutoFit/>
            </a:bodyPr>
            <a:lstStyle/>
            <a:p>
              <a:r>
                <a:rPr lang="en-US" altLang="zh-CN" sz="2000" b="1" dirty="0" smtClean="0">
                  <a:gradFill>
                    <a:gsLst>
                      <a:gs pos="0">
                        <a:srgbClr val="FDFA75"/>
                      </a:gs>
                      <a:gs pos="100000">
                        <a:srgbClr val="D79E11"/>
                      </a:gs>
                    </a:gsLst>
                    <a:lin ang="2700000" scaled="1"/>
                  </a:gradFill>
                  <a:latin typeface="方正姚体" panose="02010601030101010101" pitchFamily="2" charset="-122"/>
                </a:rPr>
                <a:t>TEMPLATE</a:t>
              </a:r>
              <a:endParaRPr lang="en-US" altLang="zh-CN" sz="2000" b="1" dirty="0" smtClean="0">
                <a:gradFill>
                  <a:gsLst>
                    <a:gs pos="0">
                      <a:srgbClr val="FDFA75"/>
                    </a:gs>
                    <a:gs pos="100000">
                      <a:srgbClr val="D79E11"/>
                    </a:gs>
                  </a:gsLst>
                  <a:lin ang="2700000" scaled="1"/>
                </a:gradFill>
                <a:latin typeface="方正姚体" panose="02010601030101010101" pitchFamily="2" charset="-122"/>
              </a:endParaRPr>
            </a:p>
          </p:txBody>
        </p:sp>
        <p:sp>
          <p:nvSpPr>
            <p:cNvPr id="52" name="上箭头 51"/>
            <p:cNvSpPr/>
            <p:nvPr/>
          </p:nvSpPr>
          <p:spPr>
            <a:xfrm>
              <a:off x="8893416" y="2151930"/>
              <a:ext cx="2220204" cy="2533392"/>
            </a:xfrm>
            <a:prstGeom prst="upArrow">
              <a:avLst>
                <a:gd name="adj1" fmla="val 61972"/>
                <a:gd name="adj2" fmla="val 46169"/>
              </a:avLst>
            </a:pr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gradFill>
                    <a:gsLst>
                      <a:gs pos="0">
                        <a:srgbClr val="FBF56F"/>
                      </a:gs>
                      <a:gs pos="100000">
                        <a:srgbClr val="DEB024"/>
                      </a:gs>
                    </a:gsLst>
                    <a:lin ang="5400000" scaled="1"/>
                  </a:gradFill>
                </a:ln>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barn(outVertical)">
                                      <p:cBhvr>
                                        <p:cTn id="13" dur="500"/>
                                        <p:tgtEl>
                                          <p:spTgt spid="3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6" presetClass="entr" presetSubtype="37"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barn(outVertical)">
                                      <p:cBhvr>
                                        <p:cTn id="23" dur="500"/>
                                        <p:tgtEl>
                                          <p:spTgt spid="34"/>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37"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barn(outVertical)">
                                      <p:cBhvr>
                                        <p:cTn id="33" dur="500"/>
                                        <p:tgtEl>
                                          <p:spTgt spid="35"/>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6" presetClass="entr" presetSubtype="37"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arn(outVertical)">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0" y="-24759"/>
            <a:ext cx="12192000" cy="6892212"/>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525050"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现代密码学理念</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bwMode="auto">
          <a:xfrm>
            <a:off x="1627553" y="2384071"/>
            <a:ext cx="2086927" cy="1226797"/>
          </a:xfrm>
          <a:custGeom>
            <a:avLst/>
            <a:gdLst>
              <a:gd name="connsiteX0" fmla="*/ 1043189 w 2086927"/>
              <a:gd name="connsiteY0" fmla="*/ 0 h 1226797"/>
              <a:gd name="connsiteX1" fmla="*/ 2086927 w 2086927"/>
              <a:gd name="connsiteY1" fmla="*/ 1043190 h 1226797"/>
              <a:gd name="connsiteX2" fmla="*/ 1903224 w 2086927"/>
              <a:gd name="connsiteY2" fmla="*/ 1226797 h 1226797"/>
              <a:gd name="connsiteX3" fmla="*/ 1043189 w 2086927"/>
              <a:gd name="connsiteY3" fmla="*/ 367214 h 1226797"/>
              <a:gd name="connsiteX4" fmla="*/ 183607 w 2086927"/>
              <a:gd name="connsiteY4" fmla="*/ 1226797 h 1226797"/>
              <a:gd name="connsiteX5" fmla="*/ 0 w 2086927"/>
              <a:gd name="connsiteY5" fmla="*/ 1043190 h 122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6927" h="1226797">
                <a:moveTo>
                  <a:pt x="1043189" y="0"/>
                </a:moveTo>
                <a:lnTo>
                  <a:pt x="2086927" y="1043190"/>
                </a:lnTo>
                <a:lnTo>
                  <a:pt x="1903224" y="1226797"/>
                </a:lnTo>
                <a:lnTo>
                  <a:pt x="1043189" y="367214"/>
                </a:lnTo>
                <a:lnTo>
                  <a:pt x="183607" y="1226797"/>
                </a:lnTo>
                <a:lnTo>
                  <a:pt x="0" y="1043190"/>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41" name="任意多边形 40"/>
          <p:cNvSpPr/>
          <p:nvPr/>
        </p:nvSpPr>
        <p:spPr bwMode="auto">
          <a:xfrm>
            <a:off x="4992146" y="2384071"/>
            <a:ext cx="2086927" cy="1226797"/>
          </a:xfrm>
          <a:custGeom>
            <a:avLst/>
            <a:gdLst>
              <a:gd name="connsiteX0" fmla="*/ 1043189 w 2086927"/>
              <a:gd name="connsiteY0" fmla="*/ 0 h 1226797"/>
              <a:gd name="connsiteX1" fmla="*/ 2086927 w 2086927"/>
              <a:gd name="connsiteY1" fmla="*/ 1043190 h 1226797"/>
              <a:gd name="connsiteX2" fmla="*/ 1903224 w 2086927"/>
              <a:gd name="connsiteY2" fmla="*/ 1226797 h 1226797"/>
              <a:gd name="connsiteX3" fmla="*/ 1043189 w 2086927"/>
              <a:gd name="connsiteY3" fmla="*/ 367214 h 1226797"/>
              <a:gd name="connsiteX4" fmla="*/ 183607 w 2086927"/>
              <a:gd name="connsiteY4" fmla="*/ 1226797 h 1226797"/>
              <a:gd name="connsiteX5" fmla="*/ 0 w 2086927"/>
              <a:gd name="connsiteY5" fmla="*/ 1043190 h 122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6927" h="1226797">
                <a:moveTo>
                  <a:pt x="1043189" y="0"/>
                </a:moveTo>
                <a:lnTo>
                  <a:pt x="2086927" y="1043190"/>
                </a:lnTo>
                <a:lnTo>
                  <a:pt x="1903224" y="1226797"/>
                </a:lnTo>
                <a:lnTo>
                  <a:pt x="1043189" y="367214"/>
                </a:lnTo>
                <a:lnTo>
                  <a:pt x="183607" y="1226797"/>
                </a:lnTo>
                <a:lnTo>
                  <a:pt x="0" y="1043190"/>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42"/>
          <p:cNvSpPr/>
          <p:nvPr/>
        </p:nvSpPr>
        <p:spPr bwMode="auto">
          <a:xfrm>
            <a:off x="8383858" y="2384071"/>
            <a:ext cx="2086927" cy="1226797"/>
          </a:xfrm>
          <a:custGeom>
            <a:avLst/>
            <a:gdLst>
              <a:gd name="connsiteX0" fmla="*/ 1043189 w 2086927"/>
              <a:gd name="connsiteY0" fmla="*/ 0 h 1226797"/>
              <a:gd name="connsiteX1" fmla="*/ 2086927 w 2086927"/>
              <a:gd name="connsiteY1" fmla="*/ 1043190 h 1226797"/>
              <a:gd name="connsiteX2" fmla="*/ 1903224 w 2086927"/>
              <a:gd name="connsiteY2" fmla="*/ 1226797 h 1226797"/>
              <a:gd name="connsiteX3" fmla="*/ 1043189 w 2086927"/>
              <a:gd name="connsiteY3" fmla="*/ 367214 h 1226797"/>
              <a:gd name="connsiteX4" fmla="*/ 183607 w 2086927"/>
              <a:gd name="connsiteY4" fmla="*/ 1226797 h 1226797"/>
              <a:gd name="connsiteX5" fmla="*/ 0 w 2086927"/>
              <a:gd name="connsiteY5" fmla="*/ 1043190 h 1226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6927" h="1226797">
                <a:moveTo>
                  <a:pt x="1043189" y="0"/>
                </a:moveTo>
                <a:lnTo>
                  <a:pt x="2086927" y="1043190"/>
                </a:lnTo>
                <a:lnTo>
                  <a:pt x="1903224" y="1226797"/>
                </a:lnTo>
                <a:lnTo>
                  <a:pt x="1043189" y="367214"/>
                </a:lnTo>
                <a:lnTo>
                  <a:pt x="183607" y="1226797"/>
                </a:lnTo>
                <a:lnTo>
                  <a:pt x="0" y="1043190"/>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 name="组合 1"/>
          <p:cNvGrpSpPr/>
          <p:nvPr/>
        </p:nvGrpSpPr>
        <p:grpSpPr>
          <a:xfrm>
            <a:off x="1613485" y="2737217"/>
            <a:ext cx="2086927" cy="2086379"/>
            <a:chOff x="1128214" y="2737217"/>
            <a:chExt cx="2086927" cy="2086379"/>
          </a:xfrm>
        </p:grpSpPr>
        <p:grpSp>
          <p:nvGrpSpPr>
            <p:cNvPr id="36" name="组合 35"/>
            <p:cNvGrpSpPr/>
            <p:nvPr/>
          </p:nvGrpSpPr>
          <p:grpSpPr>
            <a:xfrm>
              <a:off x="1934515" y="3619347"/>
              <a:ext cx="461380" cy="441255"/>
              <a:chOff x="1004888" y="993775"/>
              <a:chExt cx="2438400" cy="2332038"/>
            </a:xfrm>
            <a:gradFill>
              <a:gsLst>
                <a:gs pos="0">
                  <a:srgbClr val="FDFA75"/>
                </a:gs>
                <a:gs pos="100000">
                  <a:srgbClr val="D79E11"/>
                </a:gs>
              </a:gsLst>
              <a:lin ang="2700000" scaled="1"/>
            </a:gradFill>
            <a:effectLst/>
          </p:grpSpPr>
          <p:sp>
            <p:nvSpPr>
              <p:cNvPr id="37" name="Freeform 25"/>
              <p:cNvSpPr/>
              <p:nvPr/>
            </p:nvSpPr>
            <p:spPr bwMode="auto">
              <a:xfrm>
                <a:off x="1898651" y="2670175"/>
                <a:ext cx="655638" cy="655638"/>
              </a:xfrm>
              <a:custGeom>
                <a:avLst/>
                <a:gdLst>
                  <a:gd name="T0" fmla="*/ 206 w 413"/>
                  <a:gd name="T1" fmla="*/ 413 h 413"/>
                  <a:gd name="T2" fmla="*/ 0 w 413"/>
                  <a:gd name="T3" fmla="*/ 0 h 413"/>
                  <a:gd name="T4" fmla="*/ 413 w 413"/>
                  <a:gd name="T5" fmla="*/ 0 h 413"/>
                  <a:gd name="T6" fmla="*/ 206 w 413"/>
                  <a:gd name="T7" fmla="*/ 413 h 413"/>
                </a:gdLst>
                <a:ahLst/>
                <a:cxnLst>
                  <a:cxn ang="0">
                    <a:pos x="T0" y="T1"/>
                  </a:cxn>
                  <a:cxn ang="0">
                    <a:pos x="T2" y="T3"/>
                  </a:cxn>
                  <a:cxn ang="0">
                    <a:pos x="T4" y="T5"/>
                  </a:cxn>
                  <a:cxn ang="0">
                    <a:pos x="T6" y="T7"/>
                  </a:cxn>
                </a:cxnLst>
                <a:rect l="0" t="0" r="r" b="b"/>
                <a:pathLst>
                  <a:path w="413" h="413">
                    <a:moveTo>
                      <a:pt x="206" y="413"/>
                    </a:moveTo>
                    <a:lnTo>
                      <a:pt x="0" y="0"/>
                    </a:lnTo>
                    <a:lnTo>
                      <a:pt x="413" y="0"/>
                    </a:lnTo>
                    <a:lnTo>
                      <a:pt x="206" y="413"/>
                    </a:lnTo>
                    <a:close/>
                  </a:path>
                </a:pathLst>
              </a:custGeom>
              <a:grp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8" name="任意多边形 37"/>
              <p:cNvSpPr>
                <a:spLocks noChangeArrowheads="1"/>
              </p:cNvSpPr>
              <p:nvPr/>
            </p:nvSpPr>
            <p:spPr bwMode="auto">
              <a:xfrm>
                <a:off x="1004888" y="993775"/>
                <a:ext cx="2438400" cy="1774825"/>
              </a:xfrm>
              <a:custGeom>
                <a:avLst/>
                <a:gdLst>
                  <a:gd name="connsiteX0" fmla="*/ 290196 w 2438400"/>
                  <a:gd name="connsiteY0" fmla="*/ 0 h 1774825"/>
                  <a:gd name="connsiteX1" fmla="*/ 2151973 w 2438400"/>
                  <a:gd name="connsiteY1" fmla="*/ 0 h 1774825"/>
                  <a:gd name="connsiteX2" fmla="*/ 2438400 w 2438400"/>
                  <a:gd name="connsiteY2" fmla="*/ 286384 h 1774825"/>
                  <a:gd name="connsiteX3" fmla="*/ 2438400 w 2438400"/>
                  <a:gd name="connsiteY3" fmla="*/ 1484673 h 1774825"/>
                  <a:gd name="connsiteX4" fmla="*/ 2151973 w 2438400"/>
                  <a:gd name="connsiteY4" fmla="*/ 1774825 h 1774825"/>
                  <a:gd name="connsiteX5" fmla="*/ 290196 w 2438400"/>
                  <a:gd name="connsiteY5" fmla="*/ 1774825 h 1774825"/>
                  <a:gd name="connsiteX6" fmla="*/ 0 w 2438400"/>
                  <a:gd name="connsiteY6" fmla="*/ 1484673 h 1774825"/>
                  <a:gd name="connsiteX7" fmla="*/ 0 w 2438400"/>
                  <a:gd name="connsiteY7" fmla="*/ 286384 h 1774825"/>
                  <a:gd name="connsiteX8" fmla="*/ 290196 w 2438400"/>
                  <a:gd name="connsiteY8" fmla="*/ 0 h 1774825"/>
                  <a:gd name="connsiteX9" fmla="*/ 471488 w 2438400"/>
                  <a:gd name="connsiteY9" fmla="*/ 425450 h 1774825"/>
                  <a:gd name="connsiteX10" fmla="*/ 471488 w 2438400"/>
                  <a:gd name="connsiteY10" fmla="*/ 598488 h 1774825"/>
                  <a:gd name="connsiteX11" fmla="*/ 1971676 w 2438400"/>
                  <a:gd name="connsiteY11" fmla="*/ 598488 h 1774825"/>
                  <a:gd name="connsiteX12" fmla="*/ 1971676 w 2438400"/>
                  <a:gd name="connsiteY12" fmla="*/ 425450 h 1774825"/>
                  <a:gd name="connsiteX13" fmla="*/ 471488 w 2438400"/>
                  <a:gd name="connsiteY13" fmla="*/ 425450 h 1774825"/>
                  <a:gd name="connsiteX14" fmla="*/ 471488 w 2438400"/>
                  <a:gd name="connsiteY14" fmla="*/ 801688 h 1774825"/>
                  <a:gd name="connsiteX15" fmla="*/ 471488 w 2438400"/>
                  <a:gd name="connsiteY15" fmla="*/ 971551 h 1774825"/>
                  <a:gd name="connsiteX16" fmla="*/ 1971676 w 2438400"/>
                  <a:gd name="connsiteY16" fmla="*/ 971551 h 1774825"/>
                  <a:gd name="connsiteX17" fmla="*/ 1971676 w 2438400"/>
                  <a:gd name="connsiteY17" fmla="*/ 801688 h 1774825"/>
                  <a:gd name="connsiteX18" fmla="*/ 471488 w 2438400"/>
                  <a:gd name="connsiteY18" fmla="*/ 801688 h 1774825"/>
                  <a:gd name="connsiteX19" fmla="*/ 471488 w 2438400"/>
                  <a:gd name="connsiteY19" fmla="*/ 1174750 h 1774825"/>
                  <a:gd name="connsiteX20" fmla="*/ 471488 w 2438400"/>
                  <a:gd name="connsiteY20" fmla="*/ 1347788 h 1774825"/>
                  <a:gd name="connsiteX21" fmla="*/ 1971676 w 2438400"/>
                  <a:gd name="connsiteY21" fmla="*/ 1347788 h 1774825"/>
                  <a:gd name="connsiteX22" fmla="*/ 1971676 w 2438400"/>
                  <a:gd name="connsiteY22" fmla="*/ 1174750 h 1774825"/>
                  <a:gd name="connsiteX23" fmla="*/ 471488 w 2438400"/>
                  <a:gd name="connsiteY23" fmla="*/ 1174750 h 177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grpFill/>
              <a:ln w="9525">
                <a:noFill/>
                <a:miter lim="800000"/>
              </a:ln>
            </p:spPr>
            <p:txBody>
              <a:bodyPr vert="horz" wrap="square" lIns="91440" tIns="45720" rIns="91440" bIns="45720" numCol="1" anchor="t" anchorCtr="0" compatLnSpc="1">
                <a:noAutofit/>
              </a:bodyPr>
              <a:lstStyle/>
              <a:p>
                <a:endParaRPr lang="zh-CN" altLang="en-US">
                  <a:solidFill>
                    <a:prstClr val="black"/>
                  </a:solidFill>
                </a:endParaRPr>
              </a:p>
            </p:txBody>
          </p:sp>
        </p:grpSp>
        <p:sp>
          <p:nvSpPr>
            <p:cNvPr id="40" name="Freeform 6"/>
            <p:cNvSpPr/>
            <p:nvPr/>
          </p:nvSpPr>
          <p:spPr bwMode="auto">
            <a:xfrm>
              <a:off x="1128214" y="2737217"/>
              <a:ext cx="2086927" cy="2086379"/>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noFill/>
            <a:ln w="15875">
              <a:gradFill>
                <a:gsLst>
                  <a:gs pos="0">
                    <a:srgbClr val="FBF56F"/>
                  </a:gs>
                  <a:gs pos="100000">
                    <a:srgbClr val="DEB024"/>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3" name="组合 2"/>
          <p:cNvGrpSpPr/>
          <p:nvPr/>
        </p:nvGrpSpPr>
        <p:grpSpPr>
          <a:xfrm>
            <a:off x="4978078" y="2737217"/>
            <a:ext cx="2086927" cy="2086379"/>
            <a:chOff x="3686681" y="2737217"/>
            <a:chExt cx="2086927" cy="2086379"/>
          </a:xfrm>
        </p:grpSpPr>
        <p:grpSp>
          <p:nvGrpSpPr>
            <p:cNvPr id="33" name="组合 32"/>
            <p:cNvGrpSpPr/>
            <p:nvPr/>
          </p:nvGrpSpPr>
          <p:grpSpPr>
            <a:xfrm>
              <a:off x="4499103" y="3568117"/>
              <a:ext cx="448071" cy="443449"/>
              <a:chOff x="6967126" y="4092464"/>
              <a:chExt cx="453105" cy="448433"/>
            </a:xfrm>
            <a:gradFill>
              <a:gsLst>
                <a:gs pos="0">
                  <a:srgbClr val="FDFA75"/>
                </a:gs>
                <a:gs pos="100000">
                  <a:srgbClr val="D79E11"/>
                </a:gs>
              </a:gsLst>
              <a:lin ang="2700000" scaled="1"/>
            </a:gradFill>
            <a:effectLst/>
          </p:grpSpPr>
          <p:sp>
            <p:nvSpPr>
              <p:cNvPr id="34"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35"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w="9525">
                <a:noFill/>
                <a:round/>
              </a:ln>
            </p:spPr>
            <p:txBody>
              <a:bodyPr vert="horz" wrap="square" lIns="91440" tIns="45720" rIns="91440" bIns="45720" numCol="1" anchor="t" anchorCtr="0" compatLnSpc="1"/>
              <a:lstStyle/>
              <a:p>
                <a:endParaRPr lang="zh-CN" altLang="en-US">
                  <a:solidFill>
                    <a:prstClr val="black"/>
                  </a:solidFill>
                </a:endParaRPr>
              </a:p>
            </p:txBody>
          </p:sp>
        </p:grpSp>
        <p:sp>
          <p:nvSpPr>
            <p:cNvPr id="42" name="Freeform 6"/>
            <p:cNvSpPr/>
            <p:nvPr/>
          </p:nvSpPr>
          <p:spPr bwMode="auto">
            <a:xfrm>
              <a:off x="3686681" y="2737217"/>
              <a:ext cx="2086927" cy="2086379"/>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noFill/>
            <a:ln w="15875">
              <a:gradFill>
                <a:gsLst>
                  <a:gs pos="0">
                    <a:srgbClr val="FBF56F"/>
                  </a:gs>
                  <a:gs pos="100000">
                    <a:srgbClr val="DEB024"/>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nvGrpSpPr>
          <p:cNvPr id="6" name="组合 5"/>
          <p:cNvGrpSpPr/>
          <p:nvPr/>
        </p:nvGrpSpPr>
        <p:grpSpPr>
          <a:xfrm>
            <a:off x="8369790" y="2737217"/>
            <a:ext cx="2086927" cy="2086379"/>
            <a:chOff x="6300344" y="2737217"/>
            <a:chExt cx="2086927" cy="2086379"/>
          </a:xfrm>
        </p:grpSpPr>
        <p:grpSp>
          <p:nvGrpSpPr>
            <p:cNvPr id="25" name="组合 24"/>
            <p:cNvGrpSpPr/>
            <p:nvPr/>
          </p:nvGrpSpPr>
          <p:grpSpPr>
            <a:xfrm>
              <a:off x="7040716" y="3579616"/>
              <a:ext cx="689632" cy="523985"/>
              <a:chOff x="4268086" y="4221191"/>
              <a:chExt cx="509646" cy="387231"/>
            </a:xfrm>
            <a:gradFill>
              <a:gsLst>
                <a:gs pos="0">
                  <a:srgbClr val="FDFA75"/>
                </a:gs>
                <a:gs pos="100000">
                  <a:srgbClr val="D79E11"/>
                </a:gs>
              </a:gsLst>
              <a:lin ang="2700000" scaled="1"/>
            </a:gradFill>
            <a:effectLst/>
          </p:grpSpPr>
          <p:sp>
            <p:nvSpPr>
              <p:cNvPr id="26"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w="9525">
                <a:noFill/>
                <a:round/>
              </a:ln>
            </p:spPr>
            <p:txBody>
              <a:bodyPr vert="horz" wrap="square" lIns="91440" tIns="45720" rIns="91440" bIns="45720" numCol="1" anchor="t" anchorCtr="0" compatLnSpc="1"/>
              <a:lstStyle/>
              <a:p>
                <a:endParaRPr lang="zh-CN" altLang="en-US">
                  <a:solidFill>
                    <a:prstClr val="black"/>
                  </a:solidFill>
                </a:endParaRPr>
              </a:p>
            </p:txBody>
          </p:sp>
          <p:sp>
            <p:nvSpPr>
              <p:cNvPr id="27"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w="9525">
                <a:noFill/>
                <a:round/>
              </a:ln>
            </p:spPr>
            <p:txBody>
              <a:bodyPr vert="horz" wrap="square" lIns="91440" tIns="45720" rIns="91440" bIns="45720" numCol="1" anchor="t" anchorCtr="0" compatLnSpc="1"/>
              <a:lstStyle/>
              <a:p>
                <a:endParaRPr lang="zh-CN" altLang="en-US">
                  <a:solidFill>
                    <a:prstClr val="black"/>
                  </a:solidFill>
                </a:endParaRPr>
              </a:p>
            </p:txBody>
          </p:sp>
        </p:grpSp>
        <p:sp>
          <p:nvSpPr>
            <p:cNvPr id="44" name="Freeform 6"/>
            <p:cNvSpPr/>
            <p:nvPr/>
          </p:nvSpPr>
          <p:spPr bwMode="auto">
            <a:xfrm>
              <a:off x="6300344" y="2737217"/>
              <a:ext cx="2086927" cy="2086379"/>
            </a:xfrm>
            <a:custGeom>
              <a:avLst/>
              <a:gdLst>
                <a:gd name="T0" fmla="*/ 1902 w 3805"/>
                <a:gd name="T1" fmla="*/ 3804 h 3804"/>
                <a:gd name="T2" fmla="*/ 0 w 3805"/>
                <a:gd name="T3" fmla="*/ 1902 h 3804"/>
                <a:gd name="T4" fmla="*/ 1902 w 3805"/>
                <a:gd name="T5" fmla="*/ 0 h 3804"/>
                <a:gd name="T6" fmla="*/ 3805 w 3805"/>
                <a:gd name="T7" fmla="*/ 1902 h 3804"/>
                <a:gd name="T8" fmla="*/ 1902 w 3805"/>
                <a:gd name="T9" fmla="*/ 3804 h 3804"/>
              </a:gdLst>
              <a:ahLst/>
              <a:cxnLst>
                <a:cxn ang="0">
                  <a:pos x="T0" y="T1"/>
                </a:cxn>
                <a:cxn ang="0">
                  <a:pos x="T2" y="T3"/>
                </a:cxn>
                <a:cxn ang="0">
                  <a:pos x="T4" y="T5"/>
                </a:cxn>
                <a:cxn ang="0">
                  <a:pos x="T6" y="T7"/>
                </a:cxn>
                <a:cxn ang="0">
                  <a:pos x="T8" y="T9"/>
                </a:cxn>
              </a:cxnLst>
              <a:rect l="0" t="0" r="r" b="b"/>
              <a:pathLst>
                <a:path w="3805" h="3804">
                  <a:moveTo>
                    <a:pt x="1902" y="3804"/>
                  </a:moveTo>
                  <a:lnTo>
                    <a:pt x="0" y="1902"/>
                  </a:lnTo>
                  <a:lnTo>
                    <a:pt x="1902" y="0"/>
                  </a:lnTo>
                  <a:lnTo>
                    <a:pt x="3805" y="1902"/>
                  </a:lnTo>
                  <a:lnTo>
                    <a:pt x="1902" y="3804"/>
                  </a:lnTo>
                  <a:close/>
                </a:path>
              </a:pathLst>
            </a:custGeom>
            <a:noFill/>
            <a:ln w="15875">
              <a:gradFill>
                <a:gsLst>
                  <a:gs pos="0">
                    <a:srgbClr val="FBF56F"/>
                  </a:gs>
                  <a:gs pos="100000">
                    <a:srgbClr val="DEB024"/>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47" name="文本框 46"/>
          <p:cNvSpPr txBox="1"/>
          <p:nvPr/>
        </p:nvSpPr>
        <p:spPr>
          <a:xfrm>
            <a:off x="1634671" y="5076418"/>
            <a:ext cx="1415772" cy="707886"/>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形式化定义</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明确定义何为安全</a:t>
            </a:r>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4935896" y="5176742"/>
            <a:ext cx="1723549" cy="89255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显示困难行假设</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明确</a:t>
            </a:r>
            <a:r>
              <a:rPr lang="zh-CN" altLang="en-US" sz="1200" dirty="0" smtClean="0">
                <a:solidFill>
                  <a:srgbClr val="FCFCFC"/>
                </a:solidFill>
                <a:latin typeface="方正兰亭超细黑简体" panose="02000000000000000000"/>
                <a:ea typeface="方正兰亭超细黑简体" panose="02000000000000000000"/>
              </a:rPr>
              <a:t>指出密码方案基于</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何种困难行假设</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405253" y="5040140"/>
            <a:ext cx="2031325" cy="89255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严格的安全证明</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构造的密码学方案一定要有</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严格的安全证明</a:t>
            </a:r>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par>
                          <p:cTn id="17" fill="hold">
                            <p:stCondLst>
                              <p:cond delay="1000"/>
                            </p:stCondLst>
                            <p:childTnLst>
                              <p:par>
                                <p:cTn id="18" presetID="2" presetClass="entr" presetSubtype="1"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0-#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par>
                          <p:cTn id="30" fill="hold">
                            <p:stCondLst>
                              <p:cond delay="2000"/>
                            </p:stCondLst>
                            <p:childTnLst>
                              <p:par>
                                <p:cTn id="31" presetID="2" presetClass="entr" presetSubtype="1" fill="hold" grpId="0" nodeType="after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0-#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fill="hold"/>
                                        <p:tgtEl>
                                          <p:spTgt spid="6"/>
                                        </p:tgtEl>
                                        <p:attrNameLst>
                                          <p:attrName>ppt_x</p:attrName>
                                        </p:attrNameLst>
                                      </p:cBhvr>
                                      <p:tavLst>
                                        <p:tav tm="0">
                                          <p:val>
                                            <p:strVal val="#ppt_x"/>
                                          </p:val>
                                        </p:tav>
                                        <p:tav tm="100000">
                                          <p:val>
                                            <p:strVal val="#ppt_x"/>
                                          </p:val>
                                        </p:tav>
                                      </p:tavLst>
                                    </p:anim>
                                    <p:anim calcmode="lin" valueType="num">
                                      <p:cBhvr additive="base">
                                        <p:cTn id="38" dur="5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3" grpId="0" animBg="1"/>
      <p:bldP spid="47" grpId="0"/>
      <p:bldP spid="48" grpId="0"/>
      <p:bldP spid="4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stretch>
            <a:fillRect/>
          </a:stretch>
        </p:blipFill>
        <p:spPr>
          <a:xfrm>
            <a:off x="-1" y="9331"/>
            <a:ext cx="12201331" cy="6879772"/>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09374" y="2126126"/>
            <a:ext cx="2339102" cy="830997"/>
          </a:xfrm>
          <a:prstGeom prst="rect">
            <a:avLst/>
          </a:prstGeom>
        </p:spPr>
        <p:txBody>
          <a:bodyPr wrap="none">
            <a:spAutoFit/>
          </a:bodyPr>
          <a:lstStyle/>
          <a:p>
            <a:r>
              <a:rPr lang="zh-CN" altLang="en-US"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密码学无处不在</a:t>
            </a:r>
            <a:endParaRPr lang="en-US" altLang="zh-CN" sz="2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a:p>
            <a:endParaRPr lang="zh-CN" altLang="en-US" sz="2400" b="1" dirty="0">
              <a:solidFill>
                <a:srgbClr val="FEFEFE"/>
              </a:solidFill>
              <a:latin typeface="方正兰亭超细黑简体" panose="02000000000000000000"/>
              <a:ea typeface="微软雅黑" panose="020B0503020204020204" pitchFamily="34"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267" y="0"/>
            <a:ext cx="4057132" cy="313076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399" y="0"/>
            <a:ext cx="2392601" cy="5533524"/>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1769" y="3140098"/>
            <a:ext cx="4147630" cy="2440546"/>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7173" y="15942"/>
            <a:ext cx="2695764" cy="1418823"/>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70685" y="1441376"/>
            <a:ext cx="2662252" cy="4417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stretch>
            <a:fillRect/>
          </a:stretch>
        </p:blipFill>
        <p:spPr>
          <a:xfrm>
            <a:off x="-13554" y="-780"/>
            <a:ext cx="12205554" cy="6849294"/>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508109" y="3514402"/>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3869247" y="2978367"/>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246826" y="246597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927853" y="1985615"/>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62709" y="4478590"/>
            <a:ext cx="3264204" cy="1094282"/>
            <a:chOff x="1062709" y="4478590"/>
            <a:chExt cx="3264204" cy="1094282"/>
          </a:xfrm>
        </p:grpSpPr>
        <p:sp>
          <p:nvSpPr>
            <p:cNvPr id="38" name="矩形 37"/>
            <p:cNvSpPr/>
            <p:nvPr/>
          </p:nvSpPr>
          <p:spPr>
            <a:xfrm>
              <a:off x="1062709" y="5083501"/>
              <a:ext cx="2361466" cy="489371"/>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62993" y="4478590"/>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p:nvPr/>
          </p:nvSpPr>
          <p:spPr>
            <a:xfrm rot="18905918">
              <a:off x="3124763" y="4848262"/>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rgbClr val="DEB0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文本框 42"/>
            <p:cNvSpPr txBox="1"/>
            <p:nvPr/>
          </p:nvSpPr>
          <p:spPr>
            <a:xfrm>
              <a:off x="1554647" y="5139343"/>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01</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424176" y="3989219"/>
            <a:ext cx="3264204" cy="1090936"/>
            <a:chOff x="3424176" y="3989219"/>
            <a:chExt cx="3264204" cy="1090936"/>
          </a:xfrm>
        </p:grpSpPr>
        <p:sp>
          <p:nvSpPr>
            <p:cNvPr id="33" name="任意多边形 32"/>
            <p:cNvSpPr/>
            <p:nvPr/>
          </p:nvSpPr>
          <p:spPr>
            <a:xfrm>
              <a:off x="3424460" y="3989219"/>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33"/>
            <p:cNvSpPr/>
            <p:nvPr/>
          </p:nvSpPr>
          <p:spPr>
            <a:xfrm rot="18905918">
              <a:off x="5486230" y="4358891"/>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rgbClr val="DEB0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矩形 34"/>
            <p:cNvSpPr/>
            <p:nvPr/>
          </p:nvSpPr>
          <p:spPr>
            <a:xfrm>
              <a:off x="3424176" y="4594130"/>
              <a:ext cx="2361466" cy="486025"/>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915685" y="4646626"/>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02</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785642" y="3499848"/>
            <a:ext cx="3264204" cy="1090936"/>
            <a:chOff x="5785642" y="3499848"/>
            <a:chExt cx="3264204" cy="1090936"/>
          </a:xfrm>
        </p:grpSpPr>
        <p:sp>
          <p:nvSpPr>
            <p:cNvPr id="30" name="任意多边形 29"/>
            <p:cNvSpPr/>
            <p:nvPr/>
          </p:nvSpPr>
          <p:spPr>
            <a:xfrm>
              <a:off x="5785926" y="3499848"/>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30"/>
            <p:cNvSpPr/>
            <p:nvPr/>
          </p:nvSpPr>
          <p:spPr>
            <a:xfrm rot="18905918">
              <a:off x="7847696" y="3869520"/>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rgbClr val="DEB0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矩形 31"/>
            <p:cNvSpPr/>
            <p:nvPr/>
          </p:nvSpPr>
          <p:spPr>
            <a:xfrm>
              <a:off x="5785642" y="4104759"/>
              <a:ext cx="2361466" cy="486025"/>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6294723" y="4163943"/>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03</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8147108" y="3010477"/>
            <a:ext cx="3264204" cy="1097281"/>
            <a:chOff x="8147108" y="3010477"/>
            <a:chExt cx="3264204" cy="1097281"/>
          </a:xfrm>
        </p:grpSpPr>
        <p:sp>
          <p:nvSpPr>
            <p:cNvPr id="22" name="任意多边形 21"/>
            <p:cNvSpPr/>
            <p:nvPr/>
          </p:nvSpPr>
          <p:spPr>
            <a:xfrm>
              <a:off x="8147392" y="3010477"/>
              <a:ext cx="2964506" cy="604909"/>
            </a:xfrm>
            <a:custGeom>
              <a:avLst/>
              <a:gdLst>
                <a:gd name="connsiteX0" fmla="*/ 606995 w 2964506"/>
                <a:gd name="connsiteY0" fmla="*/ 0 h 604909"/>
                <a:gd name="connsiteX1" fmla="*/ 2964506 w 2964506"/>
                <a:gd name="connsiteY1" fmla="*/ 0 h 604909"/>
                <a:gd name="connsiteX2" fmla="*/ 2357511 w 2964506"/>
                <a:gd name="connsiteY2" fmla="*/ 604909 h 604909"/>
                <a:gd name="connsiteX3" fmla="*/ 0 w 2964506"/>
                <a:gd name="connsiteY3" fmla="*/ 604909 h 604909"/>
              </a:gdLst>
              <a:ahLst/>
              <a:cxnLst>
                <a:cxn ang="0">
                  <a:pos x="connsiteX0" y="connsiteY0"/>
                </a:cxn>
                <a:cxn ang="0">
                  <a:pos x="connsiteX1" y="connsiteY1"/>
                </a:cxn>
                <a:cxn ang="0">
                  <a:pos x="connsiteX2" y="connsiteY2"/>
                </a:cxn>
                <a:cxn ang="0">
                  <a:pos x="connsiteX3" y="connsiteY3"/>
                </a:cxn>
              </a:cxnLst>
              <a:rect l="l" t="t" r="r" b="b"/>
              <a:pathLst>
                <a:path w="2964506" h="604909">
                  <a:moveTo>
                    <a:pt x="606995" y="0"/>
                  </a:moveTo>
                  <a:lnTo>
                    <a:pt x="2964506" y="0"/>
                  </a:lnTo>
                  <a:lnTo>
                    <a:pt x="2357511" y="604909"/>
                  </a:lnTo>
                  <a:lnTo>
                    <a:pt x="0" y="604909"/>
                  </a:lnTo>
                  <a:close/>
                </a:path>
              </a:pathLst>
            </a:custGeom>
            <a:gradFill>
              <a:gsLst>
                <a:gs pos="0">
                  <a:srgbClr val="FDFA75"/>
                </a:gs>
                <a:gs pos="100000">
                  <a:srgbClr val="D79E1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28"/>
            <p:cNvSpPr/>
            <p:nvPr/>
          </p:nvSpPr>
          <p:spPr>
            <a:xfrm>
              <a:off x="8147108" y="3615388"/>
              <a:ext cx="2361468" cy="492370"/>
            </a:xfrm>
            <a:prstGeom prst="rect">
              <a:avLst/>
            </a:prstGeom>
            <a:gradFill flip="none" rotWithShape="1">
              <a:gsLst>
                <a:gs pos="0">
                  <a:srgbClr val="515151"/>
                </a:gs>
                <a:gs pos="100000">
                  <a:srgbClr val="202020"/>
                </a:gs>
              </a:gsLst>
              <a:lin ang="2700000" scaled="1"/>
              <a:tileRect/>
            </a:gradFill>
            <a:ln>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8646510" y="3667884"/>
              <a:ext cx="1257075" cy="400110"/>
            </a:xfrm>
            <a:prstGeom prst="rect">
              <a:avLst/>
            </a:prstGeom>
            <a:noFill/>
            <a:effectLst/>
          </p:spPr>
          <p:txBody>
            <a:bodyPr wrap="none" rtlCol="0">
              <a:spAutoFit/>
            </a:bodyPr>
            <a:lstStyle/>
            <a:p>
              <a:r>
                <a:rPr lang="en-US" altLang="zh-CN" sz="1100" b="1" dirty="0" smtClean="0">
                  <a:solidFill>
                    <a:srgbClr val="0DEFFA"/>
                  </a:solidFill>
                  <a:latin typeface="方正姚体" panose="02010601030101010101" pitchFamily="2" charset="-122"/>
                  <a:ea typeface="方正姚体" panose="02010601030101010101" pitchFamily="2" charset="-122"/>
                </a:rPr>
                <a:t>  </a:t>
              </a:r>
              <a:r>
                <a:rPr lang="en-US" altLang="zh-CN" sz="2000" b="1" dirty="0" smtClean="0">
                  <a:solidFill>
                    <a:srgbClr val="ECD249"/>
                  </a:solidFill>
                  <a:latin typeface="方正姚体" panose="02010601030101010101" pitchFamily="2" charset="-122"/>
                  <a:ea typeface="方正姚体" panose="02010601030101010101" pitchFamily="2" charset="-122"/>
                </a:rPr>
                <a:t>STEP   04</a:t>
              </a:r>
              <a:endParaRPr lang="en-US" altLang="zh-CN" sz="2000" dirty="0" smtClean="0">
                <a:solidFill>
                  <a:srgbClr val="FCFCFC"/>
                </a:solidFill>
                <a:latin typeface="微软雅黑" panose="020B0503020204020204" pitchFamily="34" charset="-122"/>
                <a:ea typeface="微软雅黑" panose="020B0503020204020204" pitchFamily="34" charset="-122"/>
              </a:endParaRPr>
            </a:p>
          </p:txBody>
        </p:sp>
        <p:sp>
          <p:nvSpPr>
            <p:cNvPr id="27" name="任意多边形 26"/>
            <p:cNvSpPr/>
            <p:nvPr/>
          </p:nvSpPr>
          <p:spPr>
            <a:xfrm rot="18905918">
              <a:off x="10209162" y="3380149"/>
              <a:ext cx="1202150" cy="351594"/>
            </a:xfrm>
            <a:custGeom>
              <a:avLst/>
              <a:gdLst>
                <a:gd name="connsiteX0" fmla="*/ 1202150 w 1202150"/>
                <a:gd name="connsiteY0" fmla="*/ 0 h 351594"/>
                <a:gd name="connsiteX1" fmla="*/ 851764 w 1202150"/>
                <a:gd name="connsiteY1" fmla="*/ 351594 h 351594"/>
                <a:gd name="connsiteX2" fmla="*/ 0 w 1202150"/>
                <a:gd name="connsiteY2" fmla="*/ 351594 h 351594"/>
                <a:gd name="connsiteX3" fmla="*/ 345442 w 1202150"/>
                <a:gd name="connsiteY3" fmla="*/ 4962 h 351594"/>
                <a:gd name="connsiteX4" fmla="*/ 340463 w 1202150"/>
                <a:gd name="connsiteY4" fmla="*/ 0 h 351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2150" h="351594">
                  <a:moveTo>
                    <a:pt x="1202150" y="0"/>
                  </a:moveTo>
                  <a:lnTo>
                    <a:pt x="851764" y="351594"/>
                  </a:lnTo>
                  <a:lnTo>
                    <a:pt x="0" y="351594"/>
                  </a:lnTo>
                  <a:lnTo>
                    <a:pt x="345442" y="4962"/>
                  </a:lnTo>
                  <a:lnTo>
                    <a:pt x="340463" y="0"/>
                  </a:lnTo>
                  <a:close/>
                </a:path>
              </a:pathLst>
            </a:cu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2000"/>
                            </p:stCondLst>
                            <p:childTnLst>
                              <p:par>
                                <p:cTn id="23" presetID="2" presetClass="entr" presetSubtype="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1+#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3000"/>
                            </p:stCondLst>
                            <p:childTnLst>
                              <p:par>
                                <p:cTn id="32" presetID="2" presetClass="entr" presetSubtype="2"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1+#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1" y="-14753"/>
            <a:ext cx="12192001" cy="6877472"/>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557729" y="4487091"/>
            <a:ext cx="2526601" cy="1534248"/>
            <a:chOff x="1557729" y="4487091"/>
            <a:chExt cx="2526601" cy="1534248"/>
          </a:xfrm>
        </p:grpSpPr>
        <p:sp>
          <p:nvSpPr>
            <p:cNvPr id="18" name="Freeform 8"/>
            <p:cNvSpPr/>
            <p:nvPr/>
          </p:nvSpPr>
          <p:spPr bwMode="auto">
            <a:xfrm rot="19800000">
              <a:off x="1557729" y="5269955"/>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0" name="Freeform 10"/>
            <p:cNvSpPr/>
            <p:nvPr/>
          </p:nvSpPr>
          <p:spPr bwMode="auto">
            <a:xfrm rot="19800000">
              <a:off x="2314074" y="4487091"/>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17" name="Freeform 7"/>
            <p:cNvSpPr/>
            <p:nvPr/>
          </p:nvSpPr>
          <p:spPr bwMode="auto">
            <a:xfrm rot="19800000">
              <a:off x="1637984" y="5294924"/>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19" name="Freeform 9"/>
            <p:cNvSpPr/>
            <p:nvPr/>
          </p:nvSpPr>
          <p:spPr bwMode="auto">
            <a:xfrm rot="19800000">
              <a:off x="2460937" y="4991030"/>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53" name="矩形 52"/>
            <p:cNvSpPr/>
            <p:nvPr/>
          </p:nvSpPr>
          <p:spPr>
            <a:xfrm>
              <a:off x="1678371" y="5404614"/>
              <a:ext cx="466794"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01</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6" name="组合 5"/>
          <p:cNvGrpSpPr/>
          <p:nvPr/>
        </p:nvGrpSpPr>
        <p:grpSpPr>
          <a:xfrm>
            <a:off x="4502438" y="4090962"/>
            <a:ext cx="2526601" cy="1534248"/>
            <a:chOff x="4502438" y="4090962"/>
            <a:chExt cx="2526601" cy="1534248"/>
          </a:xfrm>
        </p:grpSpPr>
        <p:sp>
          <p:nvSpPr>
            <p:cNvPr id="22" name="Freeform 8"/>
            <p:cNvSpPr/>
            <p:nvPr/>
          </p:nvSpPr>
          <p:spPr bwMode="auto">
            <a:xfrm rot="19800000">
              <a:off x="4502438" y="4873826"/>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10"/>
            <p:cNvSpPr/>
            <p:nvPr/>
          </p:nvSpPr>
          <p:spPr bwMode="auto">
            <a:xfrm rot="19800000">
              <a:off x="5258783" y="4090962"/>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1" name="Freeform 7"/>
            <p:cNvSpPr/>
            <p:nvPr/>
          </p:nvSpPr>
          <p:spPr bwMode="auto">
            <a:xfrm rot="19800000">
              <a:off x="4582693" y="4898795"/>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9"/>
            <p:cNvSpPr/>
            <p:nvPr/>
          </p:nvSpPr>
          <p:spPr bwMode="auto">
            <a:xfrm rot="19800000">
              <a:off x="5405646" y="4594901"/>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54" name="矩形 53"/>
            <p:cNvSpPr/>
            <p:nvPr/>
          </p:nvSpPr>
          <p:spPr>
            <a:xfrm>
              <a:off x="4642405" y="4997307"/>
              <a:ext cx="503664"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02</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8" name="组合 7"/>
          <p:cNvGrpSpPr/>
          <p:nvPr/>
        </p:nvGrpSpPr>
        <p:grpSpPr>
          <a:xfrm>
            <a:off x="4395844" y="2289045"/>
            <a:ext cx="2517076" cy="1534248"/>
            <a:chOff x="4395844" y="2289045"/>
            <a:chExt cx="2517076" cy="1534248"/>
          </a:xfrm>
        </p:grpSpPr>
        <p:sp>
          <p:nvSpPr>
            <p:cNvPr id="26" name="Freeform 8"/>
            <p:cNvSpPr/>
            <p:nvPr/>
          </p:nvSpPr>
          <p:spPr bwMode="auto">
            <a:xfrm rot="19800000">
              <a:off x="4395844" y="3071909"/>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grpSp>
          <p:nvGrpSpPr>
            <p:cNvPr id="3" name="组合 2"/>
            <p:cNvGrpSpPr/>
            <p:nvPr/>
          </p:nvGrpSpPr>
          <p:grpSpPr>
            <a:xfrm>
              <a:off x="4466574" y="2289045"/>
              <a:ext cx="2446346" cy="1534248"/>
              <a:chOff x="4466574" y="2289045"/>
              <a:chExt cx="2446346" cy="1534248"/>
            </a:xfrm>
          </p:grpSpPr>
          <p:sp>
            <p:nvSpPr>
              <p:cNvPr id="29" name="Freeform 10"/>
              <p:cNvSpPr/>
              <p:nvPr/>
            </p:nvSpPr>
            <p:spPr bwMode="auto">
              <a:xfrm rot="19800000">
                <a:off x="5142664" y="2289045"/>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5" name="Freeform 7"/>
              <p:cNvSpPr/>
              <p:nvPr/>
            </p:nvSpPr>
            <p:spPr bwMode="auto">
              <a:xfrm rot="19800000">
                <a:off x="4466574" y="3096878"/>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9"/>
              <p:cNvSpPr/>
              <p:nvPr/>
            </p:nvSpPr>
            <p:spPr bwMode="auto">
              <a:xfrm rot="19800000">
                <a:off x="5289527" y="2792984"/>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55" name="矩形 54"/>
              <p:cNvSpPr/>
              <p:nvPr/>
            </p:nvSpPr>
            <p:spPr>
              <a:xfrm>
                <a:off x="4530190" y="3202631"/>
                <a:ext cx="513282"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03</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grpSp>
        <p:nvGrpSpPr>
          <p:cNvPr id="9" name="组合 8"/>
          <p:cNvGrpSpPr/>
          <p:nvPr/>
        </p:nvGrpSpPr>
        <p:grpSpPr>
          <a:xfrm>
            <a:off x="7442488" y="2037336"/>
            <a:ext cx="2526601" cy="1534248"/>
            <a:chOff x="7442488" y="2037336"/>
            <a:chExt cx="2526601" cy="1534248"/>
          </a:xfrm>
        </p:grpSpPr>
        <p:sp>
          <p:nvSpPr>
            <p:cNvPr id="31" name="Freeform 8"/>
            <p:cNvSpPr/>
            <p:nvPr/>
          </p:nvSpPr>
          <p:spPr bwMode="auto">
            <a:xfrm rot="19800000">
              <a:off x="7442488" y="2820200"/>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grpSp>
          <p:nvGrpSpPr>
            <p:cNvPr id="7" name="组合 6"/>
            <p:cNvGrpSpPr/>
            <p:nvPr/>
          </p:nvGrpSpPr>
          <p:grpSpPr>
            <a:xfrm>
              <a:off x="7522743" y="2037336"/>
              <a:ext cx="2446346" cy="1534248"/>
              <a:chOff x="7522743" y="2037336"/>
              <a:chExt cx="2446346" cy="1534248"/>
            </a:xfrm>
          </p:grpSpPr>
          <p:sp>
            <p:nvSpPr>
              <p:cNvPr id="30" name="Freeform 7"/>
              <p:cNvSpPr/>
              <p:nvPr/>
            </p:nvSpPr>
            <p:spPr bwMode="auto">
              <a:xfrm rot="19800000">
                <a:off x="7522743" y="2845169"/>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32" name="Freeform 9"/>
              <p:cNvSpPr/>
              <p:nvPr/>
            </p:nvSpPr>
            <p:spPr bwMode="auto">
              <a:xfrm rot="19800000">
                <a:off x="8345696" y="2541275"/>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33" name="Freeform 10"/>
              <p:cNvSpPr/>
              <p:nvPr/>
            </p:nvSpPr>
            <p:spPr bwMode="auto">
              <a:xfrm rot="19800000">
                <a:off x="8198833" y="2037336"/>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56" name="矩形 55"/>
              <p:cNvSpPr/>
              <p:nvPr/>
            </p:nvSpPr>
            <p:spPr>
              <a:xfrm>
                <a:off x="7560877" y="2944982"/>
                <a:ext cx="503664"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04</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sp>
        <p:nvSpPr>
          <p:cNvPr id="57" name="文本框 56"/>
          <p:cNvSpPr txBox="1"/>
          <p:nvPr/>
        </p:nvSpPr>
        <p:spPr>
          <a:xfrm>
            <a:off x="2867282" y="2007212"/>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51498" y="3925876"/>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9468988" y="3076293"/>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864348" y="5420943"/>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5994" y="-6912"/>
            <a:ext cx="12186005" cy="6875775"/>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4071470" y="2018014"/>
            <a:ext cx="4155786" cy="4141720"/>
            <a:chOff x="4071470" y="2018014"/>
            <a:chExt cx="4155786" cy="4141720"/>
          </a:xfrm>
        </p:grpSpPr>
        <p:sp>
          <p:nvSpPr>
            <p:cNvPr id="38" name="任意多边形 37"/>
            <p:cNvSpPr>
              <a:spLocks noChangeAspect="1"/>
            </p:cNvSpPr>
            <p:nvPr/>
          </p:nvSpPr>
          <p:spPr>
            <a:xfrm>
              <a:off x="4071471" y="2018014"/>
              <a:ext cx="2077893" cy="3004580"/>
            </a:xfrm>
            <a:custGeom>
              <a:avLst/>
              <a:gdLst>
                <a:gd name="connsiteX0" fmla="*/ 1502290 w 2077893"/>
                <a:gd name="connsiteY0" fmla="*/ 0 h 3004580"/>
                <a:gd name="connsiteX1" fmla="*/ 1949025 w 2077893"/>
                <a:gd name="connsiteY1" fmla="*/ 67540 h 3004580"/>
                <a:gd name="connsiteX2" fmla="*/ 2077893 w 2077893"/>
                <a:gd name="connsiteY2" fmla="*/ 114706 h 3004580"/>
                <a:gd name="connsiteX3" fmla="*/ 2068737 w 2077893"/>
                <a:gd name="connsiteY3" fmla="*/ 118058 h 3004580"/>
                <a:gd name="connsiteX4" fmla="*/ 1151206 w 2077893"/>
                <a:gd name="connsiteY4" fmla="*/ 1502290 h 3004580"/>
                <a:gd name="connsiteX5" fmla="*/ 2068737 w 2077893"/>
                <a:gd name="connsiteY5" fmla="*/ 2886523 h 3004580"/>
                <a:gd name="connsiteX6" fmla="*/ 2077893 w 2077893"/>
                <a:gd name="connsiteY6" fmla="*/ 2889874 h 3004580"/>
                <a:gd name="connsiteX7" fmla="*/ 1949025 w 2077893"/>
                <a:gd name="connsiteY7" fmla="*/ 2937040 h 3004580"/>
                <a:gd name="connsiteX8" fmla="*/ 1502290 w 2077893"/>
                <a:gd name="connsiteY8" fmla="*/ 3004580 h 3004580"/>
                <a:gd name="connsiteX9" fmla="*/ 0 w 2077893"/>
                <a:gd name="connsiteY9" fmla="*/ 1502290 h 3004580"/>
                <a:gd name="connsiteX10" fmla="*/ 1502290 w 2077893"/>
                <a:gd name="connsiteY10"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77893" h="3004580">
                  <a:moveTo>
                    <a:pt x="1502290" y="0"/>
                  </a:moveTo>
                  <a:cubicBezTo>
                    <a:pt x="1657858" y="0"/>
                    <a:pt x="1807902" y="23646"/>
                    <a:pt x="1949025" y="67540"/>
                  </a:cubicBezTo>
                  <a:lnTo>
                    <a:pt x="2077893" y="114706"/>
                  </a:lnTo>
                  <a:lnTo>
                    <a:pt x="2068737" y="118058"/>
                  </a:lnTo>
                  <a:cubicBezTo>
                    <a:pt x="1529543" y="346118"/>
                    <a:pt x="1151206" y="880021"/>
                    <a:pt x="1151206" y="1502290"/>
                  </a:cubicBezTo>
                  <a:cubicBezTo>
                    <a:pt x="1151206" y="2124559"/>
                    <a:pt x="1529543" y="2658463"/>
                    <a:pt x="2068737" y="2886523"/>
                  </a:cubicBezTo>
                  <a:lnTo>
                    <a:pt x="2077893" y="2889874"/>
                  </a:lnTo>
                  <a:lnTo>
                    <a:pt x="1949025" y="2937040"/>
                  </a:lnTo>
                  <a:cubicBezTo>
                    <a:pt x="1807902" y="2980934"/>
                    <a:pt x="1657858" y="3004580"/>
                    <a:pt x="1502290" y="3004580"/>
                  </a:cubicBezTo>
                  <a:cubicBezTo>
                    <a:pt x="672598" y="3004580"/>
                    <a:pt x="0" y="2331982"/>
                    <a:pt x="0" y="1502290"/>
                  </a:cubicBezTo>
                  <a:cubicBezTo>
                    <a:pt x="0" y="672598"/>
                    <a:pt x="672598" y="0"/>
                    <a:pt x="1502290"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7" name="任意多边形 36"/>
            <p:cNvSpPr>
              <a:spLocks noChangeAspect="1"/>
            </p:cNvSpPr>
            <p:nvPr/>
          </p:nvSpPr>
          <p:spPr>
            <a:xfrm>
              <a:off x="4071470" y="3155154"/>
              <a:ext cx="3004580" cy="3004580"/>
            </a:xfrm>
            <a:custGeom>
              <a:avLst/>
              <a:gdLst>
                <a:gd name="connsiteX0" fmla="*/ 1502290 w 3004580"/>
                <a:gd name="connsiteY0" fmla="*/ 0 h 3004580"/>
                <a:gd name="connsiteX1" fmla="*/ 3004580 w 3004580"/>
                <a:gd name="connsiteY1" fmla="*/ 1502290 h 3004580"/>
                <a:gd name="connsiteX2" fmla="*/ 1502290 w 3004580"/>
                <a:gd name="connsiteY2" fmla="*/ 3004580 h 3004580"/>
                <a:gd name="connsiteX3" fmla="*/ 0 w 3004580"/>
                <a:gd name="connsiteY3" fmla="*/ 1502290 h 3004580"/>
                <a:gd name="connsiteX4" fmla="*/ 67540 w 3004580"/>
                <a:gd name="connsiteY4" fmla="*/ 1055555 h 3004580"/>
                <a:gd name="connsiteX5" fmla="*/ 112133 w 3004580"/>
                <a:gd name="connsiteY5" fmla="*/ 933719 h 3004580"/>
                <a:gd name="connsiteX6" fmla="*/ 118059 w 3004580"/>
                <a:gd name="connsiteY6" fmla="*/ 949909 h 3004580"/>
                <a:gd name="connsiteX7" fmla="*/ 1502291 w 3004580"/>
                <a:gd name="connsiteY7" fmla="*/ 1867440 h 3004580"/>
                <a:gd name="connsiteX8" fmla="*/ 1949026 w 3004580"/>
                <a:gd name="connsiteY8" fmla="*/ 1799900 h 3004580"/>
                <a:gd name="connsiteX9" fmla="*/ 2077894 w 3004580"/>
                <a:gd name="connsiteY9" fmla="*/ 1752734 h 3004580"/>
                <a:gd name="connsiteX10" fmla="*/ 2068738 w 3004580"/>
                <a:gd name="connsiteY10" fmla="*/ 1749383 h 3004580"/>
                <a:gd name="connsiteX11" fmla="*/ 1151207 w 3004580"/>
                <a:gd name="connsiteY11" fmla="*/ 365150 h 3004580"/>
                <a:gd name="connsiteX12" fmla="*/ 1168517 w 3004580"/>
                <a:gd name="connsiteY12" fmla="*/ 136366 h 3004580"/>
                <a:gd name="connsiteX13" fmla="*/ 1188231 w 3004580"/>
                <a:gd name="connsiteY13" fmla="*/ 33426 h 3004580"/>
                <a:gd name="connsiteX14" fmla="*/ 1199526 w 3004580"/>
                <a:gd name="connsiteY14" fmla="*/ 30521 h 3004580"/>
                <a:gd name="connsiteX15" fmla="*/ 1502290 w 3004580"/>
                <a:gd name="connsiteY15"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4580" h="3004580">
                  <a:moveTo>
                    <a:pt x="1502290" y="0"/>
                  </a:moveTo>
                  <a:cubicBezTo>
                    <a:pt x="2331982" y="0"/>
                    <a:pt x="3004580" y="672598"/>
                    <a:pt x="3004580" y="1502290"/>
                  </a:cubicBezTo>
                  <a:cubicBezTo>
                    <a:pt x="3004580" y="2331982"/>
                    <a:pt x="2331982" y="3004580"/>
                    <a:pt x="1502290" y="3004580"/>
                  </a:cubicBezTo>
                  <a:cubicBezTo>
                    <a:pt x="672598" y="3004580"/>
                    <a:pt x="0" y="2331982"/>
                    <a:pt x="0" y="1502290"/>
                  </a:cubicBezTo>
                  <a:cubicBezTo>
                    <a:pt x="0" y="1346723"/>
                    <a:pt x="23646" y="1196679"/>
                    <a:pt x="67540" y="1055555"/>
                  </a:cubicBezTo>
                  <a:lnTo>
                    <a:pt x="112133" y="933719"/>
                  </a:lnTo>
                  <a:lnTo>
                    <a:pt x="118059" y="949909"/>
                  </a:lnTo>
                  <a:cubicBezTo>
                    <a:pt x="346119" y="1489104"/>
                    <a:pt x="880022" y="1867440"/>
                    <a:pt x="1502291" y="1867440"/>
                  </a:cubicBezTo>
                  <a:cubicBezTo>
                    <a:pt x="1657859" y="1867440"/>
                    <a:pt x="1807903" y="1843794"/>
                    <a:pt x="1949026" y="1799900"/>
                  </a:cubicBezTo>
                  <a:lnTo>
                    <a:pt x="2077894" y="1752734"/>
                  </a:lnTo>
                  <a:lnTo>
                    <a:pt x="2068738" y="1749383"/>
                  </a:lnTo>
                  <a:cubicBezTo>
                    <a:pt x="1529544" y="1521323"/>
                    <a:pt x="1151207" y="987419"/>
                    <a:pt x="1151207" y="365150"/>
                  </a:cubicBezTo>
                  <a:cubicBezTo>
                    <a:pt x="1151207" y="287367"/>
                    <a:pt x="1157119" y="210964"/>
                    <a:pt x="1168517" y="136366"/>
                  </a:cubicBezTo>
                  <a:lnTo>
                    <a:pt x="1188231" y="33426"/>
                  </a:lnTo>
                  <a:lnTo>
                    <a:pt x="1199526" y="30521"/>
                  </a:lnTo>
                  <a:cubicBezTo>
                    <a:pt x="1297322" y="10510"/>
                    <a:pt x="1398579" y="0"/>
                    <a:pt x="1502290"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任意多边形 34"/>
            <p:cNvSpPr>
              <a:spLocks noChangeAspect="1"/>
            </p:cNvSpPr>
            <p:nvPr/>
          </p:nvSpPr>
          <p:spPr>
            <a:xfrm>
              <a:off x="6149315" y="3155154"/>
              <a:ext cx="2077843" cy="3004580"/>
            </a:xfrm>
            <a:custGeom>
              <a:avLst/>
              <a:gdLst>
                <a:gd name="connsiteX0" fmla="*/ 575553 w 2077843"/>
                <a:gd name="connsiteY0" fmla="*/ 0 h 3004580"/>
                <a:gd name="connsiteX1" fmla="*/ 2077843 w 2077843"/>
                <a:gd name="connsiteY1" fmla="*/ 1502290 h 3004580"/>
                <a:gd name="connsiteX2" fmla="*/ 575553 w 2077843"/>
                <a:gd name="connsiteY2" fmla="*/ 3004580 h 3004580"/>
                <a:gd name="connsiteX3" fmla="*/ 128818 w 2077843"/>
                <a:gd name="connsiteY3" fmla="*/ 2937040 h 3004580"/>
                <a:gd name="connsiteX4" fmla="*/ 0 w 2077843"/>
                <a:gd name="connsiteY4" fmla="*/ 2889892 h 3004580"/>
                <a:gd name="connsiteX5" fmla="*/ 9205 w 2077843"/>
                <a:gd name="connsiteY5" fmla="*/ 2886523 h 3004580"/>
                <a:gd name="connsiteX6" fmla="*/ 9230 w 2077843"/>
                <a:gd name="connsiteY6" fmla="*/ 2886511 h 3004580"/>
                <a:gd name="connsiteX7" fmla="*/ 140526 w 2077843"/>
                <a:gd name="connsiteY7" fmla="*/ 2823262 h 3004580"/>
                <a:gd name="connsiteX8" fmla="*/ 182019 w 2077843"/>
                <a:gd name="connsiteY8" fmla="*/ 2798054 h 3004580"/>
                <a:gd name="connsiteX9" fmla="*/ 203438 w 2077843"/>
                <a:gd name="connsiteY9" fmla="*/ 2787089 h 3004580"/>
                <a:gd name="connsiteX10" fmla="*/ 223229 w 2077843"/>
                <a:gd name="connsiteY10" fmla="*/ 2773018 h 3004580"/>
                <a:gd name="connsiteX11" fmla="*/ 264390 w 2077843"/>
                <a:gd name="connsiteY11" fmla="*/ 2748013 h 3004580"/>
                <a:gd name="connsiteX12" fmla="*/ 380011 w 2077843"/>
                <a:gd name="connsiteY12" fmla="*/ 2661553 h 3004580"/>
                <a:gd name="connsiteX13" fmla="*/ 380042 w 2077843"/>
                <a:gd name="connsiteY13" fmla="*/ 2661531 h 3004580"/>
                <a:gd name="connsiteX14" fmla="*/ 380072 w 2077843"/>
                <a:gd name="connsiteY14" fmla="*/ 2661502 h 3004580"/>
                <a:gd name="connsiteX15" fmla="*/ 486725 w 2077843"/>
                <a:gd name="connsiteY15" fmla="*/ 2564570 h 3004580"/>
                <a:gd name="connsiteX16" fmla="*/ 519049 w 2077843"/>
                <a:gd name="connsiteY16" fmla="*/ 2529004 h 3004580"/>
                <a:gd name="connsiteX17" fmla="*/ 536469 w 2077843"/>
                <a:gd name="connsiteY17" fmla="*/ 2512396 h 3004580"/>
                <a:gd name="connsiteX18" fmla="*/ 551308 w 2077843"/>
                <a:gd name="connsiteY18" fmla="*/ 2493510 h 3004580"/>
                <a:gd name="connsiteX19" fmla="*/ 583685 w 2077843"/>
                <a:gd name="connsiteY19" fmla="*/ 2457886 h 3004580"/>
                <a:gd name="connsiteX20" fmla="*/ 670142 w 2077843"/>
                <a:gd name="connsiteY20" fmla="*/ 2342269 h 3004580"/>
                <a:gd name="connsiteX21" fmla="*/ 670169 w 2077843"/>
                <a:gd name="connsiteY21" fmla="*/ 2342235 h 3004580"/>
                <a:gd name="connsiteX22" fmla="*/ 670191 w 2077843"/>
                <a:gd name="connsiteY22" fmla="*/ 2342197 h 3004580"/>
                <a:gd name="connsiteX23" fmla="*/ 745417 w 2077843"/>
                <a:gd name="connsiteY23" fmla="*/ 2218371 h 3004580"/>
                <a:gd name="connsiteX24" fmla="*/ 766406 w 2077843"/>
                <a:gd name="connsiteY24" fmla="*/ 2174801 h 3004580"/>
                <a:gd name="connsiteX25" fmla="*/ 778594 w 2077843"/>
                <a:gd name="connsiteY25" fmla="*/ 2153595 h 3004580"/>
                <a:gd name="connsiteX26" fmla="*/ 787457 w 2077843"/>
                <a:gd name="connsiteY26" fmla="*/ 2131100 h 3004580"/>
                <a:gd name="connsiteX27" fmla="*/ 808678 w 2077843"/>
                <a:gd name="connsiteY27" fmla="*/ 2087049 h 3004580"/>
                <a:gd name="connsiteX28" fmla="*/ 859181 w 2077843"/>
                <a:gd name="connsiteY28" fmla="*/ 1949064 h 3004580"/>
                <a:gd name="connsiteX29" fmla="*/ 859196 w 2077843"/>
                <a:gd name="connsiteY29" fmla="*/ 1949025 h 3004580"/>
                <a:gd name="connsiteX30" fmla="*/ 859206 w 2077843"/>
                <a:gd name="connsiteY30" fmla="*/ 1948986 h 3004580"/>
                <a:gd name="connsiteX31" fmla="*/ 896214 w 2077843"/>
                <a:gd name="connsiteY31" fmla="*/ 1805054 h 3004580"/>
                <a:gd name="connsiteX32" fmla="*/ 903737 w 2077843"/>
                <a:gd name="connsiteY32" fmla="*/ 1755761 h 3004580"/>
                <a:gd name="connsiteX33" fmla="*/ 909427 w 2077843"/>
                <a:gd name="connsiteY33" fmla="*/ 1731074 h 3004580"/>
                <a:gd name="connsiteX34" fmla="*/ 911316 w 2077843"/>
                <a:gd name="connsiteY34" fmla="*/ 1706102 h 3004580"/>
                <a:gd name="connsiteX35" fmla="*/ 918979 w 2077843"/>
                <a:gd name="connsiteY35" fmla="*/ 1655891 h 3004580"/>
                <a:gd name="connsiteX36" fmla="*/ 926733 w 2077843"/>
                <a:gd name="connsiteY36" fmla="*/ 1502330 h 3004580"/>
                <a:gd name="connsiteX37" fmla="*/ 926736 w 2077843"/>
                <a:gd name="connsiteY37" fmla="*/ 1502290 h 3004580"/>
                <a:gd name="connsiteX38" fmla="*/ 926733 w 2077843"/>
                <a:gd name="connsiteY38" fmla="*/ 1502251 h 3004580"/>
                <a:gd name="connsiteX39" fmla="*/ 918979 w 2077843"/>
                <a:gd name="connsiteY39" fmla="*/ 1348690 h 3004580"/>
                <a:gd name="connsiteX40" fmla="*/ 911316 w 2077843"/>
                <a:gd name="connsiteY40" fmla="*/ 1298478 h 3004580"/>
                <a:gd name="connsiteX41" fmla="*/ 909427 w 2077843"/>
                <a:gd name="connsiteY41" fmla="*/ 1273506 h 3004580"/>
                <a:gd name="connsiteX42" fmla="*/ 903737 w 2077843"/>
                <a:gd name="connsiteY42" fmla="*/ 1248819 h 3004580"/>
                <a:gd name="connsiteX43" fmla="*/ 896214 w 2077843"/>
                <a:gd name="connsiteY43" fmla="*/ 1199526 h 3004580"/>
                <a:gd name="connsiteX44" fmla="*/ 859205 w 2077843"/>
                <a:gd name="connsiteY44" fmla="*/ 1055594 h 3004580"/>
                <a:gd name="connsiteX45" fmla="*/ 859196 w 2077843"/>
                <a:gd name="connsiteY45" fmla="*/ 1055555 h 3004580"/>
                <a:gd name="connsiteX46" fmla="*/ 859182 w 2077843"/>
                <a:gd name="connsiteY46" fmla="*/ 1055519 h 3004580"/>
                <a:gd name="connsiteX47" fmla="*/ 808678 w 2077843"/>
                <a:gd name="connsiteY47" fmla="*/ 917531 h 3004580"/>
                <a:gd name="connsiteX48" fmla="*/ 787457 w 2077843"/>
                <a:gd name="connsiteY48" fmla="*/ 873479 h 3004580"/>
                <a:gd name="connsiteX49" fmla="*/ 778594 w 2077843"/>
                <a:gd name="connsiteY49" fmla="*/ 850985 h 3004580"/>
                <a:gd name="connsiteX50" fmla="*/ 766407 w 2077843"/>
                <a:gd name="connsiteY50" fmla="*/ 829781 h 3004580"/>
                <a:gd name="connsiteX51" fmla="*/ 745417 w 2077843"/>
                <a:gd name="connsiteY51" fmla="*/ 786209 h 3004580"/>
                <a:gd name="connsiteX52" fmla="*/ 670185 w 2077843"/>
                <a:gd name="connsiteY52" fmla="*/ 662374 h 3004580"/>
                <a:gd name="connsiteX53" fmla="*/ 670169 w 2077843"/>
                <a:gd name="connsiteY53" fmla="*/ 662346 h 3004580"/>
                <a:gd name="connsiteX54" fmla="*/ 670151 w 2077843"/>
                <a:gd name="connsiteY54" fmla="*/ 662323 h 3004580"/>
                <a:gd name="connsiteX55" fmla="*/ 583685 w 2077843"/>
                <a:gd name="connsiteY55" fmla="*/ 546694 h 3004580"/>
                <a:gd name="connsiteX56" fmla="*/ 551305 w 2077843"/>
                <a:gd name="connsiteY56" fmla="*/ 511066 h 3004580"/>
                <a:gd name="connsiteX57" fmla="*/ 536469 w 2077843"/>
                <a:gd name="connsiteY57" fmla="*/ 492185 h 3004580"/>
                <a:gd name="connsiteX58" fmla="*/ 519054 w 2077843"/>
                <a:gd name="connsiteY58" fmla="*/ 475582 h 3004580"/>
                <a:gd name="connsiteX59" fmla="*/ 486725 w 2077843"/>
                <a:gd name="connsiteY59" fmla="*/ 440011 h 3004580"/>
                <a:gd name="connsiteX60" fmla="*/ 380053 w 2077843"/>
                <a:gd name="connsiteY60" fmla="*/ 343061 h 3004580"/>
                <a:gd name="connsiteX61" fmla="*/ 380042 w 2077843"/>
                <a:gd name="connsiteY61" fmla="*/ 343051 h 3004580"/>
                <a:gd name="connsiteX62" fmla="*/ 380034 w 2077843"/>
                <a:gd name="connsiteY62" fmla="*/ 343045 h 3004580"/>
                <a:gd name="connsiteX63" fmla="*/ 264390 w 2077843"/>
                <a:gd name="connsiteY63" fmla="*/ 256568 h 3004580"/>
                <a:gd name="connsiteX64" fmla="*/ 223220 w 2077843"/>
                <a:gd name="connsiteY64" fmla="*/ 231557 h 3004580"/>
                <a:gd name="connsiteX65" fmla="*/ 203438 w 2077843"/>
                <a:gd name="connsiteY65" fmla="*/ 217492 h 3004580"/>
                <a:gd name="connsiteX66" fmla="*/ 182029 w 2077843"/>
                <a:gd name="connsiteY66" fmla="*/ 206532 h 3004580"/>
                <a:gd name="connsiteX67" fmla="*/ 140526 w 2077843"/>
                <a:gd name="connsiteY67" fmla="*/ 181318 h 3004580"/>
                <a:gd name="connsiteX68" fmla="*/ 9204 w 2077843"/>
                <a:gd name="connsiteY68" fmla="*/ 118058 h 3004580"/>
                <a:gd name="connsiteX69" fmla="*/ 6008 w 2077843"/>
                <a:gd name="connsiteY69" fmla="*/ 116888 h 3004580"/>
                <a:gd name="connsiteX70" fmla="*/ 0 w 2077843"/>
                <a:gd name="connsiteY70" fmla="*/ 114688 h 3004580"/>
                <a:gd name="connsiteX71" fmla="*/ 128818 w 2077843"/>
                <a:gd name="connsiteY71" fmla="*/ 67540 h 3004580"/>
                <a:gd name="connsiteX72" fmla="*/ 575553 w 2077843"/>
                <a:gd name="connsiteY72"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077843" h="3004580">
                  <a:moveTo>
                    <a:pt x="575553" y="0"/>
                  </a:moveTo>
                  <a:cubicBezTo>
                    <a:pt x="1405245" y="0"/>
                    <a:pt x="2077843" y="672598"/>
                    <a:pt x="2077843" y="1502290"/>
                  </a:cubicBezTo>
                  <a:cubicBezTo>
                    <a:pt x="2077843" y="2331982"/>
                    <a:pt x="1405245" y="3004580"/>
                    <a:pt x="575553" y="3004580"/>
                  </a:cubicBezTo>
                  <a:cubicBezTo>
                    <a:pt x="419986" y="3004580"/>
                    <a:pt x="269942" y="2980934"/>
                    <a:pt x="128818" y="2937040"/>
                  </a:cubicBezTo>
                  <a:lnTo>
                    <a:pt x="0" y="2889892"/>
                  </a:lnTo>
                  <a:lnTo>
                    <a:pt x="9205" y="2886523"/>
                  </a:lnTo>
                  <a:lnTo>
                    <a:pt x="9230" y="2886511"/>
                  </a:lnTo>
                  <a:lnTo>
                    <a:pt x="140526" y="2823262"/>
                  </a:lnTo>
                  <a:lnTo>
                    <a:pt x="182019" y="2798054"/>
                  </a:lnTo>
                  <a:lnTo>
                    <a:pt x="203438" y="2787089"/>
                  </a:lnTo>
                  <a:lnTo>
                    <a:pt x="223229" y="2773018"/>
                  </a:lnTo>
                  <a:lnTo>
                    <a:pt x="264390" y="2748013"/>
                  </a:lnTo>
                  <a:lnTo>
                    <a:pt x="380011" y="2661553"/>
                  </a:lnTo>
                  <a:lnTo>
                    <a:pt x="380042" y="2661531"/>
                  </a:lnTo>
                  <a:lnTo>
                    <a:pt x="380072" y="2661502"/>
                  </a:lnTo>
                  <a:lnTo>
                    <a:pt x="486725" y="2564570"/>
                  </a:lnTo>
                  <a:lnTo>
                    <a:pt x="519049" y="2529004"/>
                  </a:lnTo>
                  <a:lnTo>
                    <a:pt x="536469" y="2512396"/>
                  </a:lnTo>
                  <a:lnTo>
                    <a:pt x="551308" y="2493510"/>
                  </a:lnTo>
                  <a:lnTo>
                    <a:pt x="583685" y="2457886"/>
                  </a:lnTo>
                  <a:lnTo>
                    <a:pt x="670142" y="2342269"/>
                  </a:lnTo>
                  <a:lnTo>
                    <a:pt x="670169" y="2342235"/>
                  </a:lnTo>
                  <a:lnTo>
                    <a:pt x="670191" y="2342197"/>
                  </a:lnTo>
                  <a:lnTo>
                    <a:pt x="745417" y="2218371"/>
                  </a:lnTo>
                  <a:lnTo>
                    <a:pt x="766406" y="2174801"/>
                  </a:lnTo>
                  <a:lnTo>
                    <a:pt x="778594" y="2153595"/>
                  </a:lnTo>
                  <a:lnTo>
                    <a:pt x="787457" y="2131100"/>
                  </a:lnTo>
                  <a:lnTo>
                    <a:pt x="808678" y="2087049"/>
                  </a:lnTo>
                  <a:lnTo>
                    <a:pt x="859181" y="1949064"/>
                  </a:lnTo>
                  <a:lnTo>
                    <a:pt x="859196" y="1949025"/>
                  </a:lnTo>
                  <a:lnTo>
                    <a:pt x="859206" y="1948986"/>
                  </a:lnTo>
                  <a:lnTo>
                    <a:pt x="896214" y="1805054"/>
                  </a:lnTo>
                  <a:lnTo>
                    <a:pt x="903737" y="1755761"/>
                  </a:lnTo>
                  <a:lnTo>
                    <a:pt x="909427" y="1731074"/>
                  </a:lnTo>
                  <a:lnTo>
                    <a:pt x="911316" y="1706102"/>
                  </a:lnTo>
                  <a:lnTo>
                    <a:pt x="918979" y="1655891"/>
                  </a:lnTo>
                  <a:lnTo>
                    <a:pt x="926733" y="1502330"/>
                  </a:lnTo>
                  <a:lnTo>
                    <a:pt x="926736" y="1502290"/>
                  </a:lnTo>
                  <a:lnTo>
                    <a:pt x="926733" y="1502251"/>
                  </a:lnTo>
                  <a:lnTo>
                    <a:pt x="918979" y="1348690"/>
                  </a:lnTo>
                  <a:lnTo>
                    <a:pt x="911316" y="1298478"/>
                  </a:lnTo>
                  <a:lnTo>
                    <a:pt x="909427" y="1273506"/>
                  </a:lnTo>
                  <a:lnTo>
                    <a:pt x="903737" y="1248819"/>
                  </a:lnTo>
                  <a:lnTo>
                    <a:pt x="896214" y="1199526"/>
                  </a:lnTo>
                  <a:lnTo>
                    <a:pt x="859205" y="1055594"/>
                  </a:lnTo>
                  <a:lnTo>
                    <a:pt x="859196" y="1055555"/>
                  </a:lnTo>
                  <a:lnTo>
                    <a:pt x="859182" y="1055519"/>
                  </a:lnTo>
                  <a:lnTo>
                    <a:pt x="808678" y="917531"/>
                  </a:lnTo>
                  <a:lnTo>
                    <a:pt x="787457" y="873479"/>
                  </a:lnTo>
                  <a:lnTo>
                    <a:pt x="778594" y="850985"/>
                  </a:lnTo>
                  <a:lnTo>
                    <a:pt x="766407" y="829781"/>
                  </a:lnTo>
                  <a:lnTo>
                    <a:pt x="745417" y="786209"/>
                  </a:lnTo>
                  <a:lnTo>
                    <a:pt x="670185" y="662374"/>
                  </a:lnTo>
                  <a:lnTo>
                    <a:pt x="670169" y="662346"/>
                  </a:lnTo>
                  <a:lnTo>
                    <a:pt x="670151" y="662323"/>
                  </a:lnTo>
                  <a:lnTo>
                    <a:pt x="583685" y="546694"/>
                  </a:lnTo>
                  <a:lnTo>
                    <a:pt x="551305" y="511066"/>
                  </a:lnTo>
                  <a:lnTo>
                    <a:pt x="536469" y="492185"/>
                  </a:lnTo>
                  <a:lnTo>
                    <a:pt x="519054" y="475582"/>
                  </a:lnTo>
                  <a:lnTo>
                    <a:pt x="486725" y="440011"/>
                  </a:lnTo>
                  <a:lnTo>
                    <a:pt x="380053" y="343061"/>
                  </a:lnTo>
                  <a:lnTo>
                    <a:pt x="380042" y="343051"/>
                  </a:lnTo>
                  <a:lnTo>
                    <a:pt x="380034" y="343045"/>
                  </a:lnTo>
                  <a:lnTo>
                    <a:pt x="264390" y="256568"/>
                  </a:lnTo>
                  <a:lnTo>
                    <a:pt x="223220" y="231557"/>
                  </a:lnTo>
                  <a:lnTo>
                    <a:pt x="203438" y="217492"/>
                  </a:lnTo>
                  <a:lnTo>
                    <a:pt x="182029" y="206532"/>
                  </a:lnTo>
                  <a:lnTo>
                    <a:pt x="140526" y="181318"/>
                  </a:lnTo>
                  <a:cubicBezTo>
                    <a:pt x="97953" y="158191"/>
                    <a:pt x="54137" y="137063"/>
                    <a:pt x="9204" y="118058"/>
                  </a:cubicBezTo>
                  <a:lnTo>
                    <a:pt x="6008" y="116888"/>
                  </a:lnTo>
                  <a:lnTo>
                    <a:pt x="0" y="114688"/>
                  </a:lnTo>
                  <a:lnTo>
                    <a:pt x="128818" y="67540"/>
                  </a:lnTo>
                  <a:cubicBezTo>
                    <a:pt x="269942" y="23646"/>
                    <a:pt x="419986" y="0"/>
                    <a:pt x="575553"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任意多边形 32"/>
            <p:cNvSpPr>
              <a:spLocks noChangeAspect="1"/>
            </p:cNvSpPr>
            <p:nvPr/>
          </p:nvSpPr>
          <p:spPr>
            <a:xfrm>
              <a:off x="5222676" y="2018014"/>
              <a:ext cx="3004580" cy="3004580"/>
            </a:xfrm>
            <a:custGeom>
              <a:avLst/>
              <a:gdLst>
                <a:gd name="connsiteX0" fmla="*/ 1502290 w 3004580"/>
                <a:gd name="connsiteY0" fmla="*/ 0 h 3004580"/>
                <a:gd name="connsiteX1" fmla="*/ 3004580 w 3004580"/>
                <a:gd name="connsiteY1" fmla="*/ 1502290 h 3004580"/>
                <a:gd name="connsiteX2" fmla="*/ 2937040 w 3004580"/>
                <a:gd name="connsiteY2" fmla="*/ 1949025 h 3004580"/>
                <a:gd name="connsiteX3" fmla="*/ 2892399 w 3004580"/>
                <a:gd name="connsiteY3" fmla="*/ 2070994 h 3004580"/>
                <a:gd name="connsiteX4" fmla="*/ 2886425 w 3004580"/>
                <a:gd name="connsiteY4" fmla="*/ 2054671 h 3004580"/>
                <a:gd name="connsiteX5" fmla="*/ 1502192 w 3004580"/>
                <a:gd name="connsiteY5" fmla="*/ 1137140 h 3004580"/>
                <a:gd name="connsiteX6" fmla="*/ 1055457 w 3004580"/>
                <a:gd name="connsiteY6" fmla="*/ 1204680 h 3004580"/>
                <a:gd name="connsiteX7" fmla="*/ 926639 w 3004580"/>
                <a:gd name="connsiteY7" fmla="*/ 1251828 h 3004580"/>
                <a:gd name="connsiteX8" fmla="*/ 935844 w 3004580"/>
                <a:gd name="connsiteY8" fmla="*/ 1255198 h 3004580"/>
                <a:gd name="connsiteX9" fmla="*/ 1853375 w 3004580"/>
                <a:gd name="connsiteY9" fmla="*/ 2639430 h 3004580"/>
                <a:gd name="connsiteX10" fmla="*/ 1836066 w 3004580"/>
                <a:gd name="connsiteY10" fmla="*/ 2868214 h 3004580"/>
                <a:gd name="connsiteX11" fmla="*/ 1816352 w 3004580"/>
                <a:gd name="connsiteY11" fmla="*/ 2971154 h 3004580"/>
                <a:gd name="connsiteX12" fmla="*/ 1805054 w 3004580"/>
                <a:gd name="connsiteY12" fmla="*/ 2974059 h 3004580"/>
                <a:gd name="connsiteX13" fmla="*/ 1502290 w 3004580"/>
                <a:gd name="connsiteY13" fmla="*/ 3004580 h 3004580"/>
                <a:gd name="connsiteX14" fmla="*/ 0 w 3004580"/>
                <a:gd name="connsiteY14" fmla="*/ 1502290 h 3004580"/>
                <a:gd name="connsiteX15" fmla="*/ 1502290 w 3004580"/>
                <a:gd name="connsiteY15" fmla="*/ 0 h 300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4580" h="3004580">
                  <a:moveTo>
                    <a:pt x="1502290" y="0"/>
                  </a:moveTo>
                  <a:cubicBezTo>
                    <a:pt x="2331982" y="0"/>
                    <a:pt x="3004580" y="672598"/>
                    <a:pt x="3004580" y="1502290"/>
                  </a:cubicBezTo>
                  <a:cubicBezTo>
                    <a:pt x="3004580" y="1657857"/>
                    <a:pt x="2980934" y="1807902"/>
                    <a:pt x="2937040" y="1949025"/>
                  </a:cubicBezTo>
                  <a:lnTo>
                    <a:pt x="2892399" y="2070994"/>
                  </a:lnTo>
                  <a:lnTo>
                    <a:pt x="2886425" y="2054671"/>
                  </a:lnTo>
                  <a:cubicBezTo>
                    <a:pt x="2658365" y="1515477"/>
                    <a:pt x="2124461" y="1137140"/>
                    <a:pt x="1502192" y="1137140"/>
                  </a:cubicBezTo>
                  <a:cubicBezTo>
                    <a:pt x="1346625" y="1137140"/>
                    <a:pt x="1196581" y="1160786"/>
                    <a:pt x="1055457" y="1204680"/>
                  </a:cubicBezTo>
                  <a:lnTo>
                    <a:pt x="926639" y="1251828"/>
                  </a:lnTo>
                  <a:lnTo>
                    <a:pt x="935844" y="1255198"/>
                  </a:lnTo>
                  <a:cubicBezTo>
                    <a:pt x="1475039" y="1483258"/>
                    <a:pt x="1853375" y="2017161"/>
                    <a:pt x="1853375" y="2639430"/>
                  </a:cubicBezTo>
                  <a:cubicBezTo>
                    <a:pt x="1853375" y="2717214"/>
                    <a:pt x="1847464" y="2793617"/>
                    <a:pt x="1836066" y="2868214"/>
                  </a:cubicBezTo>
                  <a:lnTo>
                    <a:pt x="1816352" y="2971154"/>
                  </a:lnTo>
                  <a:lnTo>
                    <a:pt x="1805054" y="2974059"/>
                  </a:lnTo>
                  <a:cubicBezTo>
                    <a:pt x="1707259" y="2994071"/>
                    <a:pt x="1606002" y="3004580"/>
                    <a:pt x="1502290" y="3004580"/>
                  </a:cubicBezTo>
                  <a:cubicBezTo>
                    <a:pt x="672598" y="3004580"/>
                    <a:pt x="0" y="2331982"/>
                    <a:pt x="0" y="1502290"/>
                  </a:cubicBezTo>
                  <a:cubicBezTo>
                    <a:pt x="0" y="672598"/>
                    <a:pt x="672598" y="0"/>
                    <a:pt x="1502290" y="0"/>
                  </a:cubicBezTo>
                  <a:close/>
                </a:path>
              </a:pathLst>
            </a:custGeom>
            <a:noFill/>
            <a:ln>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椭圆 20"/>
            <p:cNvSpPr>
              <a:spLocks noChangeAspect="1"/>
            </p:cNvSpPr>
            <p:nvPr/>
          </p:nvSpPr>
          <p:spPr>
            <a:xfrm>
              <a:off x="4886174" y="2844036"/>
              <a:ext cx="2543889" cy="2543889"/>
            </a:xfrm>
            <a:prstGeom prst="ellipse">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5877391" y="3366547"/>
              <a:ext cx="532501" cy="512098"/>
              <a:chOff x="9791183" y="5224434"/>
              <a:chExt cx="645684" cy="620945"/>
            </a:xfrm>
            <a:solidFill>
              <a:srgbClr val="4C4B50"/>
            </a:solidFill>
            <a:effectLst/>
          </p:grpSpPr>
          <p:sp>
            <p:nvSpPr>
              <p:cNvPr id="23" name="Oval 131"/>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134"/>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5" name="文本框 24"/>
            <p:cNvSpPr txBox="1"/>
            <p:nvPr/>
          </p:nvSpPr>
          <p:spPr>
            <a:xfrm>
              <a:off x="5222676" y="4205052"/>
              <a:ext cx="1863011" cy="461665"/>
            </a:xfrm>
            <a:prstGeom prst="rect">
              <a:avLst/>
            </a:prstGeom>
            <a:noFill/>
            <a:effectLst/>
          </p:spPr>
          <p:txBody>
            <a:bodyPr wrap="none" rtlCol="0">
              <a:spAutoFit/>
            </a:bodyPr>
            <a:lstStyle/>
            <a:p>
              <a:r>
                <a:rPr lang="en-US" altLang="zh-CN" sz="2000" b="1" dirty="0" smtClean="0">
                  <a:solidFill>
                    <a:srgbClr val="4C4B50"/>
                  </a:solidFill>
                </a:rPr>
                <a:t>  </a:t>
              </a:r>
              <a:r>
                <a:rPr lang="en-US" altLang="zh-CN" sz="2400" b="1" dirty="0" smtClean="0">
                  <a:solidFill>
                    <a:srgbClr val="4B4B4B"/>
                  </a:solidFill>
                  <a:latin typeface="方正姚体" panose="02010601030101010101" pitchFamily="2" charset="-122"/>
                  <a:ea typeface="方正姚体" panose="02010601030101010101" pitchFamily="2" charset="-122"/>
                </a:rPr>
                <a:t>TEXT   HERE</a:t>
              </a:r>
              <a:endParaRPr lang="en-US" altLang="zh-CN" b="1" dirty="0" smtClean="0">
                <a:solidFill>
                  <a:srgbClr val="4B4B4B"/>
                </a:solidFill>
                <a:latin typeface="方正姚体" panose="02010601030101010101" pitchFamily="2" charset="-122"/>
                <a:ea typeface="方正姚体" panose="02010601030101010101" pitchFamily="2" charset="-122"/>
              </a:endParaRPr>
            </a:p>
          </p:txBody>
        </p:sp>
        <p:sp>
          <p:nvSpPr>
            <p:cNvPr id="26" name="文本框 25"/>
            <p:cNvSpPr txBox="1"/>
            <p:nvPr/>
          </p:nvSpPr>
          <p:spPr>
            <a:xfrm>
              <a:off x="4789661" y="5310400"/>
              <a:ext cx="710451"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04</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sp>
          <p:nvSpPr>
            <p:cNvPr id="27" name="文本框 26"/>
            <p:cNvSpPr txBox="1"/>
            <p:nvPr/>
          </p:nvSpPr>
          <p:spPr>
            <a:xfrm>
              <a:off x="7216639" y="4764072"/>
              <a:ext cx="710451"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03</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sp>
          <p:nvSpPr>
            <p:cNvPr id="29" name="文本框 28"/>
            <p:cNvSpPr txBox="1"/>
            <p:nvPr/>
          </p:nvSpPr>
          <p:spPr>
            <a:xfrm>
              <a:off x="6677934" y="2259261"/>
              <a:ext cx="732893" cy="584775"/>
            </a:xfrm>
            <a:prstGeom prst="rect">
              <a:avLst/>
            </a:prstGeom>
            <a:noFill/>
            <a:effectLst/>
          </p:spPr>
          <p:txBody>
            <a:bodyPr wrap="none" rtlCol="0">
              <a:spAutoFit/>
            </a:bodyPr>
            <a:lstStyle/>
            <a:p>
              <a:r>
                <a:rPr lang="en-US" altLang="zh-CN" sz="32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02</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sp>
          <p:nvSpPr>
            <p:cNvPr id="30" name="文本框 29"/>
            <p:cNvSpPr txBox="1"/>
            <p:nvPr/>
          </p:nvSpPr>
          <p:spPr>
            <a:xfrm>
              <a:off x="4183762" y="2935529"/>
              <a:ext cx="710451"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8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01</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grpSp>
      <p:sp>
        <p:nvSpPr>
          <p:cNvPr id="39" name="文本框 38"/>
          <p:cNvSpPr txBox="1"/>
          <p:nvPr/>
        </p:nvSpPr>
        <p:spPr>
          <a:xfrm>
            <a:off x="982841" y="2470465"/>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960450" y="5060759"/>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890931" y="2442329"/>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8868540" y="5032623"/>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500"/>
                                        <p:tgtEl>
                                          <p:spTgt spid="41"/>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4734988" y="2556465"/>
            <a:ext cx="766040" cy="546522"/>
            <a:chOff x="4734988" y="2556465"/>
            <a:chExt cx="766040" cy="546522"/>
          </a:xfrm>
        </p:grpSpPr>
        <p:sp>
          <p:nvSpPr>
            <p:cNvPr id="68" name="任意多边形 67"/>
            <p:cNvSpPr/>
            <p:nvPr/>
          </p:nvSpPr>
          <p:spPr>
            <a:xfrm flipH="1">
              <a:off x="4743147" y="2556465"/>
              <a:ext cx="757881" cy="546522"/>
            </a:xfrm>
            <a:custGeom>
              <a:avLst/>
              <a:gdLst>
                <a:gd name="connsiteX0" fmla="*/ 434324 w 757881"/>
                <a:gd name="connsiteY0" fmla="*/ 0 h 546522"/>
                <a:gd name="connsiteX1" fmla="*/ 77427 w 757881"/>
                <a:gd name="connsiteY1" fmla="*/ 0 h 546522"/>
                <a:gd name="connsiteX2" fmla="*/ 68881 w 757881"/>
                <a:gd name="connsiteY2" fmla="*/ 0 h 546522"/>
                <a:gd name="connsiteX3" fmla="*/ 0 w 757881"/>
                <a:gd name="connsiteY3" fmla="*/ 0 h 546522"/>
                <a:gd name="connsiteX4" fmla="*/ 0 w 757881"/>
                <a:gd name="connsiteY4" fmla="*/ 546522 h 546522"/>
                <a:gd name="connsiteX5" fmla="*/ 68881 w 757881"/>
                <a:gd name="connsiteY5" fmla="*/ 546522 h 546522"/>
                <a:gd name="connsiteX6" fmla="*/ 77427 w 757881"/>
                <a:gd name="connsiteY6" fmla="*/ 546522 h 546522"/>
                <a:gd name="connsiteX7" fmla="*/ 434324 w 757881"/>
                <a:gd name="connsiteY7" fmla="*/ 546522 h 546522"/>
                <a:gd name="connsiteX8" fmla="*/ 757881 w 757881"/>
                <a:gd name="connsiteY8" fmla="*/ 273261 h 546522"/>
                <a:gd name="connsiteX9" fmla="*/ 434324 w 757881"/>
                <a:gd name="connsiteY9" fmla="*/ 0 h 54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881" h="546522">
                  <a:moveTo>
                    <a:pt x="434324" y="0"/>
                  </a:moveTo>
                  <a:lnTo>
                    <a:pt x="77427" y="0"/>
                  </a:lnTo>
                  <a:lnTo>
                    <a:pt x="68881" y="0"/>
                  </a:lnTo>
                  <a:lnTo>
                    <a:pt x="0" y="0"/>
                  </a:lnTo>
                  <a:lnTo>
                    <a:pt x="0" y="546522"/>
                  </a:lnTo>
                  <a:lnTo>
                    <a:pt x="68881" y="546522"/>
                  </a:lnTo>
                  <a:lnTo>
                    <a:pt x="77427" y="546522"/>
                  </a:lnTo>
                  <a:lnTo>
                    <a:pt x="434324" y="546522"/>
                  </a:lnTo>
                  <a:cubicBezTo>
                    <a:pt x="613020" y="546522"/>
                    <a:pt x="757881" y="424179"/>
                    <a:pt x="757881" y="273261"/>
                  </a:cubicBezTo>
                  <a:cubicBezTo>
                    <a:pt x="757881" y="122343"/>
                    <a:pt x="613020" y="0"/>
                    <a:pt x="434324" y="0"/>
                  </a:cubicBez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文本框 29"/>
            <p:cNvSpPr txBox="1"/>
            <p:nvPr/>
          </p:nvSpPr>
          <p:spPr>
            <a:xfrm>
              <a:off x="4734988" y="2564050"/>
              <a:ext cx="659155"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400" b="1" dirty="0" smtClean="0">
                  <a:solidFill>
                    <a:schemeClr val="tx1">
                      <a:lumMod val="75000"/>
                      <a:lumOff val="25000"/>
                    </a:schemeClr>
                  </a:solidFill>
                  <a:latin typeface="方正姚体" panose="02010601030101010101" pitchFamily="2" charset="-122"/>
                  <a:ea typeface="方正姚体" panose="02010601030101010101" pitchFamily="2" charset="-122"/>
                </a:rPr>
                <a:t>01</a:t>
              </a:r>
              <a:endParaRPr lang="en-US" altLang="zh-CN" b="1" dirty="0" smtClean="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9" name="组合 8"/>
          <p:cNvGrpSpPr/>
          <p:nvPr/>
        </p:nvGrpSpPr>
        <p:grpSpPr>
          <a:xfrm>
            <a:off x="4026683" y="3825189"/>
            <a:ext cx="774618" cy="553973"/>
            <a:chOff x="4026683" y="3825189"/>
            <a:chExt cx="774618" cy="553973"/>
          </a:xfrm>
        </p:grpSpPr>
        <p:sp>
          <p:nvSpPr>
            <p:cNvPr id="75" name="任意多边形 74"/>
            <p:cNvSpPr/>
            <p:nvPr/>
          </p:nvSpPr>
          <p:spPr>
            <a:xfrm flipH="1">
              <a:off x="4027811" y="3832640"/>
              <a:ext cx="773490" cy="546522"/>
            </a:xfrm>
            <a:custGeom>
              <a:avLst/>
              <a:gdLst>
                <a:gd name="connsiteX0" fmla="*/ 449933 w 773490"/>
                <a:gd name="connsiteY0" fmla="*/ 0 h 546522"/>
                <a:gd name="connsiteX1" fmla="*/ 93036 w 773490"/>
                <a:gd name="connsiteY1" fmla="*/ 0 h 546522"/>
                <a:gd name="connsiteX2" fmla="*/ 84490 w 773490"/>
                <a:gd name="connsiteY2" fmla="*/ 0 h 546522"/>
                <a:gd name="connsiteX3" fmla="*/ 0 w 773490"/>
                <a:gd name="connsiteY3" fmla="*/ 0 h 546522"/>
                <a:gd name="connsiteX4" fmla="*/ 0 w 773490"/>
                <a:gd name="connsiteY4" fmla="*/ 546522 h 546522"/>
                <a:gd name="connsiteX5" fmla="*/ 84490 w 773490"/>
                <a:gd name="connsiteY5" fmla="*/ 546522 h 546522"/>
                <a:gd name="connsiteX6" fmla="*/ 93036 w 773490"/>
                <a:gd name="connsiteY6" fmla="*/ 546522 h 546522"/>
                <a:gd name="connsiteX7" fmla="*/ 449933 w 773490"/>
                <a:gd name="connsiteY7" fmla="*/ 546522 h 546522"/>
                <a:gd name="connsiteX8" fmla="*/ 773490 w 773490"/>
                <a:gd name="connsiteY8" fmla="*/ 273261 h 546522"/>
                <a:gd name="connsiteX9" fmla="*/ 449933 w 773490"/>
                <a:gd name="connsiteY9" fmla="*/ 0 h 54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90" h="546522">
                  <a:moveTo>
                    <a:pt x="449933" y="0"/>
                  </a:moveTo>
                  <a:lnTo>
                    <a:pt x="93036" y="0"/>
                  </a:lnTo>
                  <a:lnTo>
                    <a:pt x="84490" y="0"/>
                  </a:lnTo>
                  <a:lnTo>
                    <a:pt x="0" y="0"/>
                  </a:lnTo>
                  <a:lnTo>
                    <a:pt x="0" y="546522"/>
                  </a:lnTo>
                  <a:lnTo>
                    <a:pt x="84490" y="546522"/>
                  </a:lnTo>
                  <a:lnTo>
                    <a:pt x="93036" y="546522"/>
                  </a:lnTo>
                  <a:lnTo>
                    <a:pt x="449933" y="546522"/>
                  </a:lnTo>
                  <a:cubicBezTo>
                    <a:pt x="628629" y="546522"/>
                    <a:pt x="773490" y="424179"/>
                    <a:pt x="773490" y="273261"/>
                  </a:cubicBezTo>
                  <a:cubicBezTo>
                    <a:pt x="773490" y="122343"/>
                    <a:pt x="628629" y="0"/>
                    <a:pt x="449933" y="0"/>
                  </a:cubicBez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文本框 30"/>
            <p:cNvSpPr txBox="1"/>
            <p:nvPr/>
          </p:nvSpPr>
          <p:spPr>
            <a:xfrm>
              <a:off x="4026683" y="3825189"/>
              <a:ext cx="659155"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400" b="1" dirty="0" smtClean="0">
                  <a:solidFill>
                    <a:schemeClr val="tx1">
                      <a:lumMod val="75000"/>
                      <a:lumOff val="25000"/>
                    </a:schemeClr>
                  </a:solidFill>
                  <a:latin typeface="方正姚体" panose="02010601030101010101" pitchFamily="2" charset="-122"/>
                  <a:ea typeface="方正姚体" panose="02010601030101010101" pitchFamily="2" charset="-122"/>
                </a:rPr>
                <a:t>02</a:t>
              </a:r>
              <a:endParaRPr lang="en-US" altLang="zh-CN" b="1" dirty="0" smtClean="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19" name="组合 18"/>
          <p:cNvGrpSpPr/>
          <p:nvPr/>
        </p:nvGrpSpPr>
        <p:grpSpPr>
          <a:xfrm>
            <a:off x="3351498" y="5108815"/>
            <a:ext cx="749796" cy="546522"/>
            <a:chOff x="3351498" y="5108815"/>
            <a:chExt cx="749796" cy="546522"/>
          </a:xfrm>
        </p:grpSpPr>
        <p:sp>
          <p:nvSpPr>
            <p:cNvPr id="77" name="任意多边形 76"/>
            <p:cNvSpPr/>
            <p:nvPr/>
          </p:nvSpPr>
          <p:spPr>
            <a:xfrm flipH="1">
              <a:off x="3353818" y="5108815"/>
              <a:ext cx="747476" cy="546522"/>
            </a:xfrm>
            <a:custGeom>
              <a:avLst/>
              <a:gdLst>
                <a:gd name="connsiteX0" fmla="*/ 423919 w 747476"/>
                <a:gd name="connsiteY0" fmla="*/ 0 h 546522"/>
                <a:gd name="connsiteX1" fmla="*/ 67022 w 747476"/>
                <a:gd name="connsiteY1" fmla="*/ 0 h 546522"/>
                <a:gd name="connsiteX2" fmla="*/ 58476 w 747476"/>
                <a:gd name="connsiteY2" fmla="*/ 0 h 546522"/>
                <a:gd name="connsiteX3" fmla="*/ 0 w 747476"/>
                <a:gd name="connsiteY3" fmla="*/ 0 h 546522"/>
                <a:gd name="connsiteX4" fmla="*/ 0 w 747476"/>
                <a:gd name="connsiteY4" fmla="*/ 546522 h 546522"/>
                <a:gd name="connsiteX5" fmla="*/ 58476 w 747476"/>
                <a:gd name="connsiteY5" fmla="*/ 546522 h 546522"/>
                <a:gd name="connsiteX6" fmla="*/ 67022 w 747476"/>
                <a:gd name="connsiteY6" fmla="*/ 546522 h 546522"/>
                <a:gd name="connsiteX7" fmla="*/ 423919 w 747476"/>
                <a:gd name="connsiteY7" fmla="*/ 546522 h 546522"/>
                <a:gd name="connsiteX8" fmla="*/ 747476 w 747476"/>
                <a:gd name="connsiteY8" fmla="*/ 273261 h 546522"/>
                <a:gd name="connsiteX9" fmla="*/ 423919 w 747476"/>
                <a:gd name="connsiteY9" fmla="*/ 0 h 54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7476" h="546522">
                  <a:moveTo>
                    <a:pt x="423919" y="0"/>
                  </a:moveTo>
                  <a:lnTo>
                    <a:pt x="67022" y="0"/>
                  </a:lnTo>
                  <a:lnTo>
                    <a:pt x="58476" y="0"/>
                  </a:lnTo>
                  <a:lnTo>
                    <a:pt x="0" y="0"/>
                  </a:lnTo>
                  <a:lnTo>
                    <a:pt x="0" y="546522"/>
                  </a:lnTo>
                  <a:lnTo>
                    <a:pt x="58476" y="546522"/>
                  </a:lnTo>
                  <a:lnTo>
                    <a:pt x="67022" y="546522"/>
                  </a:lnTo>
                  <a:lnTo>
                    <a:pt x="423919" y="546522"/>
                  </a:lnTo>
                  <a:cubicBezTo>
                    <a:pt x="602615" y="546522"/>
                    <a:pt x="747476" y="424179"/>
                    <a:pt x="747476" y="273261"/>
                  </a:cubicBezTo>
                  <a:cubicBezTo>
                    <a:pt x="747476" y="122343"/>
                    <a:pt x="602615" y="0"/>
                    <a:pt x="423919" y="0"/>
                  </a:cubicBez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2" name="文本框 31"/>
            <p:cNvSpPr txBox="1"/>
            <p:nvPr/>
          </p:nvSpPr>
          <p:spPr>
            <a:xfrm>
              <a:off x="3351498" y="5119320"/>
              <a:ext cx="659155"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400" b="1" dirty="0" smtClean="0">
                  <a:solidFill>
                    <a:schemeClr val="tx1">
                      <a:lumMod val="75000"/>
                      <a:lumOff val="25000"/>
                    </a:schemeClr>
                  </a:solidFill>
                  <a:latin typeface="方正姚体" panose="02010601030101010101" pitchFamily="2" charset="-122"/>
                  <a:ea typeface="方正姚体" panose="02010601030101010101" pitchFamily="2" charset="-122"/>
                </a:rPr>
                <a:t>03</a:t>
              </a:r>
              <a:endParaRPr lang="en-US" altLang="zh-CN" b="1" dirty="0" smtClean="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7" name="组合 6"/>
          <p:cNvGrpSpPr/>
          <p:nvPr/>
        </p:nvGrpSpPr>
        <p:grpSpPr>
          <a:xfrm>
            <a:off x="8187395" y="2549014"/>
            <a:ext cx="824433" cy="546522"/>
            <a:chOff x="8187395" y="2549014"/>
            <a:chExt cx="824433" cy="546522"/>
          </a:xfrm>
        </p:grpSpPr>
        <p:sp>
          <p:nvSpPr>
            <p:cNvPr id="71" name="任意多边形 70"/>
            <p:cNvSpPr/>
            <p:nvPr/>
          </p:nvSpPr>
          <p:spPr>
            <a:xfrm flipV="1">
              <a:off x="8243667" y="2549014"/>
              <a:ext cx="768161" cy="546522"/>
            </a:xfrm>
            <a:custGeom>
              <a:avLst/>
              <a:gdLst>
                <a:gd name="connsiteX0" fmla="*/ 0 w 768161"/>
                <a:gd name="connsiteY0" fmla="*/ 546522 h 546522"/>
                <a:gd name="connsiteX1" fmla="*/ 79161 w 768161"/>
                <a:gd name="connsiteY1" fmla="*/ 546522 h 546522"/>
                <a:gd name="connsiteX2" fmla="*/ 87707 w 768161"/>
                <a:gd name="connsiteY2" fmla="*/ 546522 h 546522"/>
                <a:gd name="connsiteX3" fmla="*/ 444604 w 768161"/>
                <a:gd name="connsiteY3" fmla="*/ 546522 h 546522"/>
                <a:gd name="connsiteX4" fmla="*/ 768161 w 768161"/>
                <a:gd name="connsiteY4" fmla="*/ 273261 h 546522"/>
                <a:gd name="connsiteX5" fmla="*/ 444604 w 768161"/>
                <a:gd name="connsiteY5" fmla="*/ 0 h 546522"/>
                <a:gd name="connsiteX6" fmla="*/ 87707 w 768161"/>
                <a:gd name="connsiteY6" fmla="*/ 0 h 546522"/>
                <a:gd name="connsiteX7" fmla="*/ 79161 w 768161"/>
                <a:gd name="connsiteY7" fmla="*/ 0 h 546522"/>
                <a:gd name="connsiteX8" fmla="*/ 0 w 768161"/>
                <a:gd name="connsiteY8" fmla="*/ 0 h 54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161" h="546522">
                  <a:moveTo>
                    <a:pt x="0" y="546522"/>
                  </a:moveTo>
                  <a:lnTo>
                    <a:pt x="79161" y="546522"/>
                  </a:lnTo>
                  <a:lnTo>
                    <a:pt x="87707" y="546522"/>
                  </a:lnTo>
                  <a:lnTo>
                    <a:pt x="444604" y="546522"/>
                  </a:lnTo>
                  <a:cubicBezTo>
                    <a:pt x="623300" y="546522"/>
                    <a:pt x="768161" y="424179"/>
                    <a:pt x="768161" y="273261"/>
                  </a:cubicBezTo>
                  <a:cubicBezTo>
                    <a:pt x="768161" y="122343"/>
                    <a:pt x="623300" y="0"/>
                    <a:pt x="444604" y="0"/>
                  </a:cubicBezTo>
                  <a:lnTo>
                    <a:pt x="87707" y="0"/>
                  </a:lnTo>
                  <a:lnTo>
                    <a:pt x="79161" y="0"/>
                  </a:lnTo>
                  <a:lnTo>
                    <a:pt x="0" y="0"/>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3" name="文本框 32"/>
            <p:cNvSpPr txBox="1"/>
            <p:nvPr/>
          </p:nvSpPr>
          <p:spPr>
            <a:xfrm>
              <a:off x="8187395" y="2556465"/>
              <a:ext cx="659155"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400" b="1" dirty="0" smtClean="0">
                  <a:solidFill>
                    <a:schemeClr val="tx1">
                      <a:lumMod val="75000"/>
                      <a:lumOff val="25000"/>
                    </a:schemeClr>
                  </a:solidFill>
                  <a:latin typeface="方正姚体" panose="02010601030101010101" pitchFamily="2" charset="-122"/>
                  <a:ea typeface="方正姚体" panose="02010601030101010101" pitchFamily="2" charset="-122"/>
                </a:rPr>
                <a:t>04</a:t>
              </a:r>
              <a:endParaRPr lang="en-US" altLang="zh-CN" b="1" dirty="0" smtClean="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17" name="组合 16"/>
          <p:cNvGrpSpPr/>
          <p:nvPr/>
        </p:nvGrpSpPr>
        <p:grpSpPr>
          <a:xfrm>
            <a:off x="7510209" y="3825189"/>
            <a:ext cx="813558" cy="546522"/>
            <a:chOff x="7510209" y="3825189"/>
            <a:chExt cx="813558" cy="546522"/>
          </a:xfrm>
        </p:grpSpPr>
        <p:sp>
          <p:nvSpPr>
            <p:cNvPr id="73" name="任意多边形 72"/>
            <p:cNvSpPr/>
            <p:nvPr/>
          </p:nvSpPr>
          <p:spPr>
            <a:xfrm flipV="1">
              <a:off x="7544219" y="3825189"/>
              <a:ext cx="779548" cy="546522"/>
            </a:xfrm>
            <a:custGeom>
              <a:avLst/>
              <a:gdLst>
                <a:gd name="connsiteX0" fmla="*/ 0 w 779548"/>
                <a:gd name="connsiteY0" fmla="*/ 546522 h 546522"/>
                <a:gd name="connsiteX1" fmla="*/ 90548 w 779548"/>
                <a:gd name="connsiteY1" fmla="*/ 546522 h 546522"/>
                <a:gd name="connsiteX2" fmla="*/ 99094 w 779548"/>
                <a:gd name="connsiteY2" fmla="*/ 546522 h 546522"/>
                <a:gd name="connsiteX3" fmla="*/ 455991 w 779548"/>
                <a:gd name="connsiteY3" fmla="*/ 546522 h 546522"/>
                <a:gd name="connsiteX4" fmla="*/ 779548 w 779548"/>
                <a:gd name="connsiteY4" fmla="*/ 273261 h 546522"/>
                <a:gd name="connsiteX5" fmla="*/ 455991 w 779548"/>
                <a:gd name="connsiteY5" fmla="*/ 0 h 546522"/>
                <a:gd name="connsiteX6" fmla="*/ 99094 w 779548"/>
                <a:gd name="connsiteY6" fmla="*/ 0 h 546522"/>
                <a:gd name="connsiteX7" fmla="*/ 90548 w 779548"/>
                <a:gd name="connsiteY7" fmla="*/ 0 h 546522"/>
                <a:gd name="connsiteX8" fmla="*/ 0 w 779548"/>
                <a:gd name="connsiteY8" fmla="*/ 0 h 54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9548" h="546522">
                  <a:moveTo>
                    <a:pt x="0" y="546522"/>
                  </a:moveTo>
                  <a:lnTo>
                    <a:pt x="90548" y="546522"/>
                  </a:lnTo>
                  <a:lnTo>
                    <a:pt x="99094" y="546522"/>
                  </a:lnTo>
                  <a:lnTo>
                    <a:pt x="455991" y="546522"/>
                  </a:lnTo>
                  <a:cubicBezTo>
                    <a:pt x="634687" y="546522"/>
                    <a:pt x="779548" y="424179"/>
                    <a:pt x="779548" y="273261"/>
                  </a:cubicBezTo>
                  <a:cubicBezTo>
                    <a:pt x="779548" y="122343"/>
                    <a:pt x="634687" y="0"/>
                    <a:pt x="455991" y="0"/>
                  </a:cubicBezTo>
                  <a:lnTo>
                    <a:pt x="99094" y="0"/>
                  </a:lnTo>
                  <a:lnTo>
                    <a:pt x="90548" y="0"/>
                  </a:lnTo>
                  <a:lnTo>
                    <a:pt x="0" y="0"/>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文本框 33"/>
            <p:cNvSpPr txBox="1"/>
            <p:nvPr/>
          </p:nvSpPr>
          <p:spPr>
            <a:xfrm>
              <a:off x="7510209" y="3835694"/>
              <a:ext cx="659155"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400" b="1" dirty="0" smtClean="0">
                  <a:solidFill>
                    <a:schemeClr val="tx1">
                      <a:lumMod val="75000"/>
                      <a:lumOff val="25000"/>
                    </a:schemeClr>
                  </a:solidFill>
                  <a:latin typeface="方正姚体" panose="02010601030101010101" pitchFamily="2" charset="-122"/>
                  <a:ea typeface="方正姚体" panose="02010601030101010101" pitchFamily="2" charset="-122"/>
                </a:rPr>
                <a:t>05</a:t>
              </a:r>
              <a:endParaRPr lang="en-US" altLang="zh-CN" b="1" dirty="0" smtClean="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21" name="组合 20"/>
          <p:cNvGrpSpPr/>
          <p:nvPr/>
        </p:nvGrpSpPr>
        <p:grpSpPr>
          <a:xfrm>
            <a:off x="6802008" y="5087296"/>
            <a:ext cx="806423" cy="546522"/>
            <a:chOff x="6802008" y="5087296"/>
            <a:chExt cx="806423" cy="546522"/>
          </a:xfrm>
        </p:grpSpPr>
        <p:sp>
          <p:nvSpPr>
            <p:cNvPr id="79" name="任意多边形 78"/>
            <p:cNvSpPr/>
            <p:nvPr/>
          </p:nvSpPr>
          <p:spPr>
            <a:xfrm flipV="1">
              <a:off x="6844212" y="5087296"/>
              <a:ext cx="764219" cy="546522"/>
            </a:xfrm>
            <a:custGeom>
              <a:avLst/>
              <a:gdLst>
                <a:gd name="connsiteX0" fmla="*/ 0 w 764219"/>
                <a:gd name="connsiteY0" fmla="*/ 546522 h 546522"/>
                <a:gd name="connsiteX1" fmla="*/ 75219 w 764219"/>
                <a:gd name="connsiteY1" fmla="*/ 546522 h 546522"/>
                <a:gd name="connsiteX2" fmla="*/ 83765 w 764219"/>
                <a:gd name="connsiteY2" fmla="*/ 546522 h 546522"/>
                <a:gd name="connsiteX3" fmla="*/ 440662 w 764219"/>
                <a:gd name="connsiteY3" fmla="*/ 546522 h 546522"/>
                <a:gd name="connsiteX4" fmla="*/ 764219 w 764219"/>
                <a:gd name="connsiteY4" fmla="*/ 273261 h 546522"/>
                <a:gd name="connsiteX5" fmla="*/ 440662 w 764219"/>
                <a:gd name="connsiteY5" fmla="*/ 0 h 546522"/>
                <a:gd name="connsiteX6" fmla="*/ 83765 w 764219"/>
                <a:gd name="connsiteY6" fmla="*/ 0 h 546522"/>
                <a:gd name="connsiteX7" fmla="*/ 75219 w 764219"/>
                <a:gd name="connsiteY7" fmla="*/ 0 h 546522"/>
                <a:gd name="connsiteX8" fmla="*/ 0 w 764219"/>
                <a:gd name="connsiteY8" fmla="*/ 0 h 54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4219" h="546522">
                  <a:moveTo>
                    <a:pt x="0" y="546522"/>
                  </a:moveTo>
                  <a:lnTo>
                    <a:pt x="75219" y="546522"/>
                  </a:lnTo>
                  <a:lnTo>
                    <a:pt x="83765" y="546522"/>
                  </a:lnTo>
                  <a:lnTo>
                    <a:pt x="440662" y="546522"/>
                  </a:lnTo>
                  <a:cubicBezTo>
                    <a:pt x="619358" y="546522"/>
                    <a:pt x="764219" y="424179"/>
                    <a:pt x="764219" y="273261"/>
                  </a:cubicBezTo>
                  <a:cubicBezTo>
                    <a:pt x="764219" y="122343"/>
                    <a:pt x="619358" y="0"/>
                    <a:pt x="440662" y="0"/>
                  </a:cubicBezTo>
                  <a:lnTo>
                    <a:pt x="83765" y="0"/>
                  </a:lnTo>
                  <a:lnTo>
                    <a:pt x="75219" y="0"/>
                  </a:lnTo>
                  <a:lnTo>
                    <a:pt x="0" y="0"/>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5" name="文本框 34"/>
            <p:cNvSpPr txBox="1"/>
            <p:nvPr/>
          </p:nvSpPr>
          <p:spPr>
            <a:xfrm>
              <a:off x="6802008" y="5101364"/>
              <a:ext cx="659155" cy="523220"/>
            </a:xfrm>
            <a:prstGeom prst="rect">
              <a:avLst/>
            </a:prstGeom>
            <a:noFill/>
            <a:effectLst/>
          </p:spPr>
          <p:txBody>
            <a:bodyPr wrap="none" rtlCol="0">
              <a:spAutoFit/>
            </a:bodyPr>
            <a:lstStyle/>
            <a:p>
              <a:r>
                <a:rPr lang="en-US" altLang="zh-CN" sz="2800" b="1" dirty="0" smtClean="0">
                  <a:solidFill>
                    <a:schemeClr val="bg1"/>
                  </a:solidFill>
                </a:rPr>
                <a:t>  </a:t>
              </a:r>
              <a:r>
                <a:rPr lang="en-US" altLang="zh-CN" sz="2400" b="1" dirty="0" smtClean="0">
                  <a:solidFill>
                    <a:schemeClr val="tx1">
                      <a:lumMod val="75000"/>
                      <a:lumOff val="25000"/>
                    </a:schemeClr>
                  </a:solidFill>
                  <a:latin typeface="方正姚体" panose="02010601030101010101" pitchFamily="2" charset="-122"/>
                  <a:ea typeface="方正姚体" panose="02010601030101010101" pitchFamily="2" charset="-122"/>
                </a:rPr>
                <a:t>06</a:t>
              </a:r>
              <a:endParaRPr lang="en-US" altLang="zh-CN" b="1" dirty="0" smtClean="0">
                <a:solidFill>
                  <a:schemeClr val="tx1">
                    <a:lumMod val="75000"/>
                    <a:lumOff val="25000"/>
                  </a:schemeClr>
                </a:solidFill>
                <a:latin typeface="方正姚体" panose="02010601030101010101" pitchFamily="2" charset="-122"/>
                <a:ea typeface="方正姚体" panose="02010601030101010101" pitchFamily="2" charset="-122"/>
              </a:endParaRPr>
            </a:p>
          </p:txBody>
        </p:sp>
      </p:grpSp>
      <p:grpSp>
        <p:nvGrpSpPr>
          <p:cNvPr id="2" name="组合 1"/>
          <p:cNvGrpSpPr/>
          <p:nvPr/>
        </p:nvGrpSpPr>
        <p:grpSpPr>
          <a:xfrm>
            <a:off x="5501028" y="2058839"/>
            <a:ext cx="1329116" cy="1541774"/>
            <a:chOff x="5501028" y="2058839"/>
            <a:chExt cx="1329116" cy="1541774"/>
          </a:xfrm>
        </p:grpSpPr>
        <p:grpSp>
          <p:nvGrpSpPr>
            <p:cNvPr id="63" name="组合 62"/>
            <p:cNvGrpSpPr/>
            <p:nvPr/>
          </p:nvGrpSpPr>
          <p:grpSpPr>
            <a:xfrm>
              <a:off x="5924949" y="2565487"/>
              <a:ext cx="589875" cy="497152"/>
              <a:chOff x="3526102" y="915987"/>
              <a:chExt cx="560236" cy="472172"/>
            </a:xfrm>
            <a:gradFill>
              <a:gsLst>
                <a:gs pos="0">
                  <a:srgbClr val="FDFA75"/>
                </a:gs>
                <a:gs pos="100000">
                  <a:srgbClr val="D79E11"/>
                </a:gs>
              </a:gsLst>
              <a:lin ang="2700000" scaled="1"/>
            </a:gradFill>
            <a:effectLst/>
          </p:grpSpPr>
          <p:sp>
            <p:nvSpPr>
              <p:cNvPr id="64" name="Freeform 5"/>
              <p:cNvSpPr/>
              <p:nvPr/>
            </p:nvSpPr>
            <p:spPr bwMode="auto">
              <a:xfrm>
                <a:off x="3526102" y="992809"/>
                <a:ext cx="370992" cy="249202"/>
              </a:xfrm>
              <a:custGeom>
                <a:avLst/>
                <a:gdLst>
                  <a:gd name="T0" fmla="*/ 594 w 594"/>
                  <a:gd name="T1" fmla="*/ 0 h 399"/>
                  <a:gd name="T2" fmla="*/ 0 w 594"/>
                  <a:gd name="T3" fmla="*/ 82 h 399"/>
                  <a:gd name="T4" fmla="*/ 59 w 594"/>
                  <a:gd name="T5" fmla="*/ 399 h 399"/>
                  <a:gd name="T6" fmla="*/ 454 w 594"/>
                  <a:gd name="T7" fmla="*/ 399 h 399"/>
                  <a:gd name="T8" fmla="*/ 594 w 594"/>
                  <a:gd name="T9" fmla="*/ 0 h 399"/>
                </a:gdLst>
                <a:ahLst/>
                <a:cxnLst>
                  <a:cxn ang="0">
                    <a:pos x="T0" y="T1"/>
                  </a:cxn>
                  <a:cxn ang="0">
                    <a:pos x="T2" y="T3"/>
                  </a:cxn>
                  <a:cxn ang="0">
                    <a:pos x="T4" y="T5"/>
                  </a:cxn>
                  <a:cxn ang="0">
                    <a:pos x="T6" y="T7"/>
                  </a:cxn>
                  <a:cxn ang="0">
                    <a:pos x="T8" y="T9"/>
                  </a:cxn>
                </a:cxnLst>
                <a:rect l="0" t="0" r="r" b="b"/>
                <a:pathLst>
                  <a:path w="594" h="399">
                    <a:moveTo>
                      <a:pt x="594" y="0"/>
                    </a:moveTo>
                    <a:lnTo>
                      <a:pt x="0" y="82"/>
                    </a:lnTo>
                    <a:lnTo>
                      <a:pt x="59" y="399"/>
                    </a:lnTo>
                    <a:lnTo>
                      <a:pt x="454" y="399"/>
                    </a:lnTo>
                    <a:lnTo>
                      <a:pt x="5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6"/>
              <p:cNvSpPr/>
              <p:nvPr/>
            </p:nvSpPr>
            <p:spPr bwMode="auto">
              <a:xfrm>
                <a:off x="3569197" y="915987"/>
                <a:ext cx="517141" cy="382234"/>
              </a:xfrm>
              <a:custGeom>
                <a:avLst/>
                <a:gdLst>
                  <a:gd name="T0" fmla="*/ 339 w 350"/>
                  <a:gd name="T1" fmla="*/ 0 h 259"/>
                  <a:gd name="T2" fmla="*/ 271 w 350"/>
                  <a:gd name="T3" fmla="*/ 0 h 259"/>
                  <a:gd name="T4" fmla="*/ 271 w 350"/>
                  <a:gd name="T5" fmla="*/ 0 h 259"/>
                  <a:gd name="T6" fmla="*/ 269 w 350"/>
                  <a:gd name="T7" fmla="*/ 1 h 259"/>
                  <a:gd name="T8" fmla="*/ 267 w 350"/>
                  <a:gd name="T9" fmla="*/ 1 h 259"/>
                  <a:gd name="T10" fmla="*/ 265 w 350"/>
                  <a:gd name="T11" fmla="*/ 2 h 259"/>
                  <a:gd name="T12" fmla="*/ 264 w 350"/>
                  <a:gd name="T13" fmla="*/ 3 h 259"/>
                  <a:gd name="T14" fmla="*/ 263 w 350"/>
                  <a:gd name="T15" fmla="*/ 5 h 259"/>
                  <a:gd name="T16" fmla="*/ 261 w 350"/>
                  <a:gd name="T17" fmla="*/ 7 h 259"/>
                  <a:gd name="T18" fmla="*/ 261 w 350"/>
                  <a:gd name="T19" fmla="*/ 7 h 259"/>
                  <a:gd name="T20" fmla="*/ 176 w 350"/>
                  <a:gd name="T21" fmla="*/ 238 h 259"/>
                  <a:gd name="T22" fmla="*/ 10 w 350"/>
                  <a:gd name="T23" fmla="*/ 238 h 259"/>
                  <a:gd name="T24" fmla="*/ 0 w 350"/>
                  <a:gd name="T25" fmla="*/ 248 h 259"/>
                  <a:gd name="T26" fmla="*/ 10 w 350"/>
                  <a:gd name="T27" fmla="*/ 259 h 259"/>
                  <a:gd name="T28" fmla="*/ 184 w 350"/>
                  <a:gd name="T29" fmla="*/ 259 h 259"/>
                  <a:gd name="T30" fmla="*/ 187 w 350"/>
                  <a:gd name="T31" fmla="*/ 258 h 259"/>
                  <a:gd name="T32" fmla="*/ 188 w 350"/>
                  <a:gd name="T33" fmla="*/ 258 h 259"/>
                  <a:gd name="T34" fmla="*/ 191 w 350"/>
                  <a:gd name="T35" fmla="*/ 256 h 259"/>
                  <a:gd name="T36" fmla="*/ 191 w 350"/>
                  <a:gd name="T37" fmla="*/ 255 h 259"/>
                  <a:gd name="T38" fmla="*/ 193 w 350"/>
                  <a:gd name="T39" fmla="*/ 253 h 259"/>
                  <a:gd name="T40" fmla="*/ 194 w 350"/>
                  <a:gd name="T41" fmla="*/ 252 h 259"/>
                  <a:gd name="T42" fmla="*/ 194 w 350"/>
                  <a:gd name="T43" fmla="*/ 252 h 259"/>
                  <a:gd name="T44" fmla="*/ 279 w 350"/>
                  <a:gd name="T45" fmla="*/ 21 h 259"/>
                  <a:gd name="T46" fmla="*/ 339 w 350"/>
                  <a:gd name="T47" fmla="*/ 21 h 259"/>
                  <a:gd name="T48" fmla="*/ 350 w 350"/>
                  <a:gd name="T49" fmla="*/ 11 h 259"/>
                  <a:gd name="T50" fmla="*/ 339 w 350"/>
                  <a:gd name="T5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0" h="259">
                    <a:moveTo>
                      <a:pt x="339" y="0"/>
                    </a:moveTo>
                    <a:cubicBezTo>
                      <a:pt x="271" y="0"/>
                      <a:pt x="271" y="0"/>
                      <a:pt x="271" y="0"/>
                    </a:cubicBezTo>
                    <a:cubicBezTo>
                      <a:pt x="271" y="0"/>
                      <a:pt x="271" y="0"/>
                      <a:pt x="271" y="0"/>
                    </a:cubicBezTo>
                    <a:cubicBezTo>
                      <a:pt x="270" y="0"/>
                      <a:pt x="269" y="1"/>
                      <a:pt x="269" y="1"/>
                    </a:cubicBezTo>
                    <a:cubicBezTo>
                      <a:pt x="268" y="1"/>
                      <a:pt x="267" y="1"/>
                      <a:pt x="267" y="1"/>
                    </a:cubicBezTo>
                    <a:cubicBezTo>
                      <a:pt x="266" y="1"/>
                      <a:pt x="266" y="2"/>
                      <a:pt x="265" y="2"/>
                    </a:cubicBezTo>
                    <a:cubicBezTo>
                      <a:pt x="265" y="3"/>
                      <a:pt x="264" y="3"/>
                      <a:pt x="264" y="3"/>
                    </a:cubicBezTo>
                    <a:cubicBezTo>
                      <a:pt x="263" y="4"/>
                      <a:pt x="263" y="4"/>
                      <a:pt x="263" y="5"/>
                    </a:cubicBezTo>
                    <a:cubicBezTo>
                      <a:pt x="262" y="6"/>
                      <a:pt x="262" y="6"/>
                      <a:pt x="261" y="7"/>
                    </a:cubicBezTo>
                    <a:cubicBezTo>
                      <a:pt x="261" y="7"/>
                      <a:pt x="261" y="7"/>
                      <a:pt x="261" y="7"/>
                    </a:cubicBezTo>
                    <a:cubicBezTo>
                      <a:pt x="176" y="238"/>
                      <a:pt x="176" y="238"/>
                      <a:pt x="176" y="238"/>
                    </a:cubicBezTo>
                    <a:cubicBezTo>
                      <a:pt x="10" y="238"/>
                      <a:pt x="10" y="238"/>
                      <a:pt x="10" y="238"/>
                    </a:cubicBezTo>
                    <a:cubicBezTo>
                      <a:pt x="4" y="238"/>
                      <a:pt x="0" y="243"/>
                      <a:pt x="0" y="248"/>
                    </a:cubicBezTo>
                    <a:cubicBezTo>
                      <a:pt x="0" y="254"/>
                      <a:pt x="4" y="259"/>
                      <a:pt x="10" y="259"/>
                    </a:cubicBezTo>
                    <a:cubicBezTo>
                      <a:pt x="184" y="259"/>
                      <a:pt x="184" y="259"/>
                      <a:pt x="184" y="259"/>
                    </a:cubicBezTo>
                    <a:cubicBezTo>
                      <a:pt x="185" y="259"/>
                      <a:pt x="186" y="259"/>
                      <a:pt x="187" y="258"/>
                    </a:cubicBezTo>
                    <a:cubicBezTo>
                      <a:pt x="188" y="258"/>
                      <a:pt x="188" y="258"/>
                      <a:pt x="188" y="258"/>
                    </a:cubicBezTo>
                    <a:cubicBezTo>
                      <a:pt x="189" y="257"/>
                      <a:pt x="190" y="257"/>
                      <a:pt x="191" y="256"/>
                    </a:cubicBezTo>
                    <a:cubicBezTo>
                      <a:pt x="191" y="256"/>
                      <a:pt x="191" y="256"/>
                      <a:pt x="191" y="255"/>
                    </a:cubicBezTo>
                    <a:cubicBezTo>
                      <a:pt x="192" y="255"/>
                      <a:pt x="193" y="254"/>
                      <a:pt x="193" y="253"/>
                    </a:cubicBezTo>
                    <a:cubicBezTo>
                      <a:pt x="193" y="253"/>
                      <a:pt x="193" y="253"/>
                      <a:pt x="194" y="252"/>
                    </a:cubicBezTo>
                    <a:cubicBezTo>
                      <a:pt x="194" y="252"/>
                      <a:pt x="194" y="252"/>
                      <a:pt x="194" y="252"/>
                    </a:cubicBezTo>
                    <a:cubicBezTo>
                      <a:pt x="279" y="21"/>
                      <a:pt x="279" y="21"/>
                      <a:pt x="279" y="21"/>
                    </a:cubicBezTo>
                    <a:cubicBezTo>
                      <a:pt x="339" y="21"/>
                      <a:pt x="339" y="21"/>
                      <a:pt x="339" y="21"/>
                    </a:cubicBezTo>
                    <a:cubicBezTo>
                      <a:pt x="345" y="21"/>
                      <a:pt x="350" y="17"/>
                      <a:pt x="350" y="11"/>
                    </a:cubicBezTo>
                    <a:cubicBezTo>
                      <a:pt x="350" y="5"/>
                      <a:pt x="345"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Oval 7"/>
              <p:cNvSpPr>
                <a:spLocks noChangeArrowheads="1"/>
              </p:cNvSpPr>
              <p:nvPr/>
            </p:nvSpPr>
            <p:spPr bwMode="auto">
              <a:xfrm>
                <a:off x="358668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 name="Oval 8"/>
              <p:cNvSpPr>
                <a:spLocks noChangeArrowheads="1"/>
              </p:cNvSpPr>
              <p:nvPr/>
            </p:nvSpPr>
            <p:spPr bwMode="auto">
              <a:xfrm>
                <a:off x="377280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9" name="六边形 68"/>
            <p:cNvSpPr/>
            <p:nvPr/>
          </p:nvSpPr>
          <p:spPr>
            <a:xfrm rot="5400000">
              <a:off x="5394699" y="2165168"/>
              <a:ext cx="1541774" cy="1329116"/>
            </a:xfrm>
            <a:prstGeom prst="hexagon">
              <a:avLst/>
            </a:prstGeom>
            <a:noFill/>
            <a:ln w="12700">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6914551" y="2058840"/>
            <a:ext cx="1329116" cy="1541774"/>
            <a:chOff x="6914551" y="2058840"/>
            <a:chExt cx="1329116" cy="1541774"/>
          </a:xfrm>
        </p:grpSpPr>
        <p:grpSp>
          <p:nvGrpSpPr>
            <p:cNvPr id="60" name="组合 59"/>
            <p:cNvGrpSpPr/>
            <p:nvPr/>
          </p:nvGrpSpPr>
          <p:grpSpPr>
            <a:xfrm>
              <a:off x="7293247" y="2598691"/>
              <a:ext cx="589875" cy="448188"/>
              <a:chOff x="4268086" y="4221191"/>
              <a:chExt cx="509646" cy="387231"/>
            </a:xfrm>
            <a:gradFill>
              <a:gsLst>
                <a:gs pos="0">
                  <a:srgbClr val="FDFA75"/>
                </a:gs>
                <a:gs pos="100000">
                  <a:srgbClr val="D79E11"/>
                </a:gs>
              </a:gsLst>
              <a:lin ang="2700000" scaled="1"/>
            </a:gradFill>
            <a:effectLst/>
          </p:grpSpPr>
          <p:sp>
            <p:nvSpPr>
              <p:cNvPr id="61"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72" name="六边形 71"/>
            <p:cNvSpPr/>
            <p:nvPr/>
          </p:nvSpPr>
          <p:spPr>
            <a:xfrm rot="5400000">
              <a:off x="6808222" y="2165169"/>
              <a:ext cx="1541774" cy="1329116"/>
            </a:xfrm>
            <a:prstGeom prst="hexagon">
              <a:avLst/>
            </a:prstGeom>
            <a:noFill/>
            <a:ln w="12700">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6215103" y="3327563"/>
            <a:ext cx="1329116" cy="1541774"/>
            <a:chOff x="6215103" y="3327563"/>
            <a:chExt cx="1329116" cy="1541774"/>
          </a:xfrm>
        </p:grpSpPr>
        <p:grpSp>
          <p:nvGrpSpPr>
            <p:cNvPr id="36" name="组合 35"/>
            <p:cNvGrpSpPr>
              <a:grpSpLocks noChangeAspect="1"/>
            </p:cNvGrpSpPr>
            <p:nvPr/>
          </p:nvGrpSpPr>
          <p:grpSpPr>
            <a:xfrm>
              <a:off x="6664323" y="3840239"/>
              <a:ext cx="464575" cy="487024"/>
              <a:chOff x="7002627" y="828237"/>
              <a:chExt cx="444697" cy="466185"/>
            </a:xfrm>
            <a:gradFill>
              <a:gsLst>
                <a:gs pos="0">
                  <a:srgbClr val="FDFA75"/>
                </a:gs>
                <a:gs pos="100000">
                  <a:srgbClr val="D79E11"/>
                </a:gs>
              </a:gsLst>
              <a:lin ang="2700000" scaled="1"/>
            </a:gradFill>
            <a:effectLst/>
          </p:grpSpPr>
          <p:sp>
            <p:nvSpPr>
              <p:cNvPr id="37" name="Freeform 11"/>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12"/>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3"/>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14"/>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15"/>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16"/>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17"/>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18"/>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74" name="六边形 73"/>
            <p:cNvSpPr/>
            <p:nvPr/>
          </p:nvSpPr>
          <p:spPr>
            <a:xfrm rot="5400000">
              <a:off x="6108774" y="3433892"/>
              <a:ext cx="1541774" cy="1329116"/>
            </a:xfrm>
            <a:prstGeom prst="hexagon">
              <a:avLst/>
            </a:prstGeom>
            <a:noFill/>
            <a:ln w="12700">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801301" y="3335014"/>
            <a:ext cx="1329116" cy="1541774"/>
            <a:chOff x="4801301" y="3335014"/>
            <a:chExt cx="1329116" cy="1541774"/>
          </a:xfrm>
        </p:grpSpPr>
        <p:grpSp>
          <p:nvGrpSpPr>
            <p:cNvPr id="54" name="组合 53"/>
            <p:cNvGrpSpPr/>
            <p:nvPr/>
          </p:nvGrpSpPr>
          <p:grpSpPr>
            <a:xfrm>
              <a:off x="5278908" y="3871955"/>
              <a:ext cx="415547" cy="447194"/>
              <a:chOff x="7005429" y="4859473"/>
              <a:chExt cx="466184" cy="501686"/>
            </a:xfrm>
            <a:gradFill>
              <a:gsLst>
                <a:gs pos="0">
                  <a:srgbClr val="FDFA75"/>
                </a:gs>
                <a:gs pos="100000">
                  <a:srgbClr val="D79E11"/>
                </a:gs>
              </a:gsLst>
              <a:lin ang="2700000" scaled="1"/>
            </a:gradFill>
            <a:effectLst/>
          </p:grpSpPr>
          <p:sp>
            <p:nvSpPr>
              <p:cNvPr id="55"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76" name="六边形 75"/>
            <p:cNvSpPr/>
            <p:nvPr/>
          </p:nvSpPr>
          <p:spPr>
            <a:xfrm rot="5400000">
              <a:off x="4694972" y="3441343"/>
              <a:ext cx="1541774" cy="1329116"/>
            </a:xfrm>
            <a:prstGeom prst="hexagon">
              <a:avLst/>
            </a:prstGeom>
            <a:noFill/>
            <a:ln w="12700">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4101294" y="4611189"/>
            <a:ext cx="1329116" cy="1541774"/>
            <a:chOff x="4101294" y="4611189"/>
            <a:chExt cx="1329116" cy="1541774"/>
          </a:xfrm>
        </p:grpSpPr>
        <p:grpSp>
          <p:nvGrpSpPr>
            <p:cNvPr id="45" name="组合 44"/>
            <p:cNvGrpSpPr>
              <a:grpSpLocks noChangeAspect="1"/>
            </p:cNvGrpSpPr>
            <p:nvPr/>
          </p:nvGrpSpPr>
          <p:grpSpPr>
            <a:xfrm>
              <a:off x="4569967" y="5141712"/>
              <a:ext cx="402632" cy="450276"/>
              <a:chOff x="5999255" y="3275006"/>
              <a:chExt cx="402656" cy="450303"/>
            </a:xfrm>
            <a:gradFill>
              <a:gsLst>
                <a:gs pos="0">
                  <a:srgbClr val="FDFA75"/>
                </a:gs>
                <a:gs pos="100000">
                  <a:srgbClr val="D79E11"/>
                </a:gs>
              </a:gsLst>
              <a:lin ang="2700000" scaled="1"/>
            </a:gradFill>
            <a:effectLst/>
          </p:grpSpPr>
          <p:sp>
            <p:nvSpPr>
              <p:cNvPr id="46"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78" name="六边形 77"/>
            <p:cNvSpPr/>
            <p:nvPr/>
          </p:nvSpPr>
          <p:spPr>
            <a:xfrm rot="5400000">
              <a:off x="3994965" y="4717518"/>
              <a:ext cx="1541774" cy="1329116"/>
            </a:xfrm>
            <a:prstGeom prst="hexagon">
              <a:avLst/>
            </a:prstGeom>
            <a:noFill/>
            <a:ln w="12700">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5515096" y="4611189"/>
            <a:ext cx="1329116" cy="1541774"/>
            <a:chOff x="5515096" y="4611189"/>
            <a:chExt cx="1329116" cy="1541774"/>
          </a:xfrm>
        </p:grpSpPr>
        <p:grpSp>
          <p:nvGrpSpPr>
            <p:cNvPr id="51" name="组合 50"/>
            <p:cNvGrpSpPr>
              <a:grpSpLocks noChangeAspect="1"/>
            </p:cNvGrpSpPr>
            <p:nvPr/>
          </p:nvGrpSpPr>
          <p:grpSpPr>
            <a:xfrm>
              <a:off x="5992056" y="5160714"/>
              <a:ext cx="371660" cy="367826"/>
              <a:chOff x="6967126" y="4092464"/>
              <a:chExt cx="453105" cy="448433"/>
            </a:xfrm>
            <a:gradFill>
              <a:gsLst>
                <a:gs pos="0">
                  <a:srgbClr val="FDFA75"/>
                </a:gs>
                <a:gs pos="100000">
                  <a:srgbClr val="D79E11"/>
                </a:gs>
              </a:gsLst>
              <a:lin ang="2700000" scaled="1"/>
            </a:gradFill>
            <a:effectLst/>
          </p:grpSpPr>
          <p:sp>
            <p:nvSpPr>
              <p:cNvPr id="52"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80" name="六边形 79"/>
            <p:cNvSpPr/>
            <p:nvPr/>
          </p:nvSpPr>
          <p:spPr>
            <a:xfrm rot="5400000">
              <a:off x="5408767" y="4717518"/>
              <a:ext cx="1541774" cy="1329116"/>
            </a:xfrm>
            <a:prstGeom prst="hexagon">
              <a:avLst/>
            </a:prstGeom>
            <a:noFill/>
            <a:ln w="12700">
              <a:gradFill>
                <a:gsLst>
                  <a:gs pos="0">
                    <a:srgbClr val="FBF56F"/>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文本框 69"/>
          <p:cNvSpPr txBox="1"/>
          <p:nvPr/>
        </p:nvSpPr>
        <p:spPr>
          <a:xfrm>
            <a:off x="2169125" y="2531333"/>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1416982" y="3807508"/>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82" name="文本框 81"/>
          <p:cNvSpPr txBox="1"/>
          <p:nvPr/>
        </p:nvSpPr>
        <p:spPr>
          <a:xfrm>
            <a:off x="711746" y="5083683"/>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83" name="文本框 82"/>
          <p:cNvSpPr txBox="1"/>
          <p:nvPr/>
        </p:nvSpPr>
        <p:spPr>
          <a:xfrm>
            <a:off x="9470453" y="249456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8739088" y="374159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8131124" y="4988629"/>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500"/>
                                        <p:tgtEl>
                                          <p:spTgt spid="70"/>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par>
                          <p:cTn id="24" fill="hold">
                            <p:stCondLst>
                              <p:cond delay="2000"/>
                            </p:stCondLst>
                            <p:childTnLst>
                              <p:par>
                                <p:cTn id="25" presetID="22" presetClass="entr" presetSubtype="2"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right)">
                                      <p:cBhvr>
                                        <p:cTn id="27" dur="500"/>
                                        <p:tgtEl>
                                          <p:spTgt spid="9"/>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500"/>
                                        <p:tgtEl>
                                          <p:spTgt spid="81"/>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500"/>
                            </p:stCondLst>
                            <p:childTnLst>
                              <p:par>
                                <p:cTn id="39" presetID="22" presetClass="entr" presetSubtype="2"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fade">
                                      <p:cBhvr>
                                        <p:cTn id="45" dur="500"/>
                                        <p:tgtEl>
                                          <p:spTgt spid="82"/>
                                        </p:tgtEl>
                                      </p:cBhvr>
                                    </p:animEffect>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fill="hold"/>
                                        <p:tgtEl>
                                          <p:spTgt spid="6"/>
                                        </p:tgtEl>
                                        <p:attrNameLst>
                                          <p:attrName>ppt_w</p:attrName>
                                        </p:attrNameLst>
                                      </p:cBhvr>
                                      <p:tavLst>
                                        <p:tav tm="0">
                                          <p:val>
                                            <p:fltVal val="0"/>
                                          </p:val>
                                        </p:tav>
                                        <p:tav tm="100000">
                                          <p:val>
                                            <p:strVal val="#ppt_w"/>
                                          </p:val>
                                        </p:tav>
                                      </p:tavLst>
                                    </p:anim>
                                    <p:anim calcmode="lin" valueType="num">
                                      <p:cBhvr>
                                        <p:cTn id="50" dur="500" fill="hold"/>
                                        <p:tgtEl>
                                          <p:spTgt spid="6"/>
                                        </p:tgtEl>
                                        <p:attrNameLst>
                                          <p:attrName>ppt_h</p:attrName>
                                        </p:attrNameLst>
                                      </p:cBhvr>
                                      <p:tavLst>
                                        <p:tav tm="0">
                                          <p:val>
                                            <p:fltVal val="0"/>
                                          </p:val>
                                        </p:tav>
                                        <p:tav tm="100000">
                                          <p:val>
                                            <p:strVal val="#ppt_h"/>
                                          </p:val>
                                        </p:tav>
                                      </p:tavLst>
                                    </p:anim>
                                    <p:animEffect transition="in" filter="fade">
                                      <p:cBhvr>
                                        <p:cTn id="51" dur="500"/>
                                        <p:tgtEl>
                                          <p:spTgt spid="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fade">
                                      <p:cBhvr>
                                        <p:cTn id="59" dur="500"/>
                                        <p:tgtEl>
                                          <p:spTgt spid="83"/>
                                        </p:tgtEl>
                                      </p:cBhvr>
                                    </p:animEffect>
                                  </p:childTnLst>
                                </p:cTn>
                              </p:par>
                            </p:childTnLst>
                          </p:cTn>
                        </p:par>
                        <p:par>
                          <p:cTn id="60" fill="hold">
                            <p:stCondLst>
                              <p:cond delay="6000"/>
                            </p:stCondLst>
                            <p:childTnLst>
                              <p:par>
                                <p:cTn id="61" presetID="53" presetClass="entr" presetSubtype="16"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p:cTn id="63" dur="500" fill="hold"/>
                                        <p:tgtEl>
                                          <p:spTgt spid="10"/>
                                        </p:tgtEl>
                                        <p:attrNameLst>
                                          <p:attrName>ppt_w</p:attrName>
                                        </p:attrNameLst>
                                      </p:cBhvr>
                                      <p:tavLst>
                                        <p:tav tm="0">
                                          <p:val>
                                            <p:fltVal val="0"/>
                                          </p:val>
                                        </p:tav>
                                        <p:tav tm="100000">
                                          <p:val>
                                            <p:strVal val="#ppt_w"/>
                                          </p:val>
                                        </p:tav>
                                      </p:tavLst>
                                    </p:anim>
                                    <p:anim calcmode="lin" valueType="num">
                                      <p:cBhvr>
                                        <p:cTn id="64" dur="500" fill="hold"/>
                                        <p:tgtEl>
                                          <p:spTgt spid="10"/>
                                        </p:tgtEl>
                                        <p:attrNameLst>
                                          <p:attrName>ppt_h</p:attrName>
                                        </p:attrNameLst>
                                      </p:cBhvr>
                                      <p:tavLst>
                                        <p:tav tm="0">
                                          <p:val>
                                            <p:fltVal val="0"/>
                                          </p:val>
                                        </p:tav>
                                        <p:tav tm="100000">
                                          <p:val>
                                            <p:strVal val="#ppt_h"/>
                                          </p:val>
                                        </p:tav>
                                      </p:tavLst>
                                    </p:anim>
                                    <p:animEffect transition="in" filter="fade">
                                      <p:cBhvr>
                                        <p:cTn id="65" dur="500"/>
                                        <p:tgtEl>
                                          <p:spTgt spid="10"/>
                                        </p:tgtEl>
                                      </p:cBhvr>
                                    </p:animEffect>
                                  </p:childTnLst>
                                </p:cTn>
                              </p:par>
                            </p:childTnLst>
                          </p:cTn>
                        </p:par>
                        <p:par>
                          <p:cTn id="66" fill="hold">
                            <p:stCondLst>
                              <p:cond delay="6500"/>
                            </p:stCondLst>
                            <p:childTnLst>
                              <p:par>
                                <p:cTn id="67" presetID="22" presetClass="entr" presetSubtype="8" fill="hold"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left)">
                                      <p:cBhvr>
                                        <p:cTn id="69" dur="500"/>
                                        <p:tgtEl>
                                          <p:spTgt spid="17"/>
                                        </p:tgtEl>
                                      </p:cBhvr>
                                    </p:animEffect>
                                  </p:childTnLst>
                                </p:cTn>
                              </p:par>
                            </p:childTnLst>
                          </p:cTn>
                        </p:par>
                        <p:par>
                          <p:cTn id="70" fill="hold">
                            <p:stCondLst>
                              <p:cond delay="7000"/>
                            </p:stCondLst>
                            <p:childTnLst>
                              <p:par>
                                <p:cTn id="71" presetID="10" presetClass="entr" presetSubtype="0" fill="hold" grpId="0" nodeType="after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fade">
                                      <p:cBhvr>
                                        <p:cTn id="73" dur="500"/>
                                        <p:tgtEl>
                                          <p:spTgt spid="84"/>
                                        </p:tgtEl>
                                      </p:cBhvr>
                                    </p:animEffect>
                                  </p:childTnLst>
                                </p:cTn>
                              </p:par>
                            </p:childTnLst>
                          </p:cTn>
                        </p:par>
                        <p:par>
                          <p:cTn id="74" fill="hold">
                            <p:stCondLst>
                              <p:cond delay="7500"/>
                            </p:stCondLst>
                            <p:childTnLst>
                              <p:par>
                                <p:cTn id="75" presetID="53" presetClass="entr" presetSubtype="16" fill="hold"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childTnLst>
                          </p:cTn>
                        </p:par>
                        <p:par>
                          <p:cTn id="80" fill="hold">
                            <p:stCondLst>
                              <p:cond delay="8000"/>
                            </p:stCondLst>
                            <p:childTnLst>
                              <p:par>
                                <p:cTn id="81" presetID="22" presetClass="entr" presetSubtype="2" fill="hold"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right)">
                                      <p:cBhvr>
                                        <p:cTn id="83" dur="500"/>
                                        <p:tgtEl>
                                          <p:spTgt spid="21"/>
                                        </p:tgtEl>
                                      </p:cBhvr>
                                    </p:animEffect>
                                  </p:childTnLst>
                                </p:cTn>
                              </p:par>
                            </p:childTnLst>
                          </p:cTn>
                        </p:par>
                        <p:par>
                          <p:cTn id="84" fill="hold">
                            <p:stCondLst>
                              <p:cond delay="8500"/>
                            </p:stCondLst>
                            <p:childTnLst>
                              <p:par>
                                <p:cTn id="85" presetID="10" presetClass="entr" presetSubtype="0" fill="hold" grpId="0" nodeType="after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81" grpId="0"/>
      <p:bldP spid="82" grpId="0"/>
      <p:bldP spid="83" grpId="0"/>
      <p:bldP spid="84" grpId="0"/>
      <p:bldP spid="8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730326" y="1997611"/>
            <a:ext cx="1800665" cy="1336430"/>
            <a:chOff x="1730326" y="1997611"/>
            <a:chExt cx="1800665" cy="1336430"/>
          </a:xfrm>
        </p:grpSpPr>
        <p:sp>
          <p:nvSpPr>
            <p:cNvPr id="17" name="任意多边形 16"/>
            <p:cNvSpPr/>
            <p:nvPr/>
          </p:nvSpPr>
          <p:spPr>
            <a:xfrm>
              <a:off x="1730326" y="1997611"/>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0">
                  <a:srgbClr val="FCF873"/>
                </a:gs>
                <a:gs pos="100000">
                  <a:srgbClr val="DEAE2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a:grpSpLocks noChangeAspect="1"/>
            </p:cNvGrpSpPr>
            <p:nvPr/>
          </p:nvGrpSpPr>
          <p:grpSpPr>
            <a:xfrm>
              <a:off x="2362935" y="2287148"/>
              <a:ext cx="535446" cy="561320"/>
              <a:chOff x="7002627" y="828237"/>
              <a:chExt cx="444697" cy="466185"/>
            </a:xfrm>
            <a:solidFill>
              <a:schemeClr val="tx1">
                <a:lumMod val="65000"/>
                <a:lumOff val="35000"/>
              </a:schemeClr>
            </a:solidFill>
            <a:effectLst/>
          </p:grpSpPr>
          <p:sp>
            <p:nvSpPr>
              <p:cNvPr id="26" name="Freeform 11"/>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12"/>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13"/>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 name="Freeform 14"/>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 name="Freeform 15"/>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6"/>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17"/>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 name="Freeform 18"/>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6" name="组合 5"/>
          <p:cNvGrpSpPr/>
          <p:nvPr/>
        </p:nvGrpSpPr>
        <p:grpSpPr>
          <a:xfrm>
            <a:off x="4016545" y="1997611"/>
            <a:ext cx="1800665" cy="1336430"/>
            <a:chOff x="4016545" y="1997611"/>
            <a:chExt cx="1800665" cy="1336430"/>
          </a:xfrm>
        </p:grpSpPr>
        <p:sp>
          <p:nvSpPr>
            <p:cNvPr id="19" name="任意多边形 18"/>
            <p:cNvSpPr/>
            <p:nvPr/>
          </p:nvSpPr>
          <p:spPr>
            <a:xfrm>
              <a:off x="4016545" y="1997611"/>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0">
                  <a:srgbClr val="FCF873"/>
                </a:gs>
                <a:gs pos="100000">
                  <a:srgbClr val="DEAE2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4747233" y="2287148"/>
              <a:ext cx="478940" cy="515415"/>
              <a:chOff x="7005429" y="4859473"/>
              <a:chExt cx="466184" cy="501686"/>
            </a:xfrm>
            <a:solidFill>
              <a:schemeClr val="tx1">
                <a:lumMod val="65000"/>
                <a:lumOff val="35000"/>
              </a:schemeClr>
            </a:solidFill>
            <a:effectLst/>
          </p:grpSpPr>
          <p:sp>
            <p:nvSpPr>
              <p:cNvPr id="36"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8" name="组合 7"/>
          <p:cNvGrpSpPr/>
          <p:nvPr/>
        </p:nvGrpSpPr>
        <p:grpSpPr>
          <a:xfrm>
            <a:off x="6302764" y="1997611"/>
            <a:ext cx="1800665" cy="1336430"/>
            <a:chOff x="6302764" y="1997611"/>
            <a:chExt cx="1800665" cy="1336430"/>
          </a:xfrm>
        </p:grpSpPr>
        <p:sp>
          <p:nvSpPr>
            <p:cNvPr id="21" name="任意多边形 20"/>
            <p:cNvSpPr/>
            <p:nvPr/>
          </p:nvSpPr>
          <p:spPr>
            <a:xfrm>
              <a:off x="6302764" y="1997611"/>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0">
                  <a:srgbClr val="FCF873"/>
                </a:gs>
                <a:gs pos="100000">
                  <a:srgbClr val="DEAE2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919185" y="2331907"/>
              <a:ext cx="679862" cy="516561"/>
              <a:chOff x="4268086" y="4221191"/>
              <a:chExt cx="509646" cy="387231"/>
            </a:xfrm>
            <a:solidFill>
              <a:schemeClr val="tx1">
                <a:lumMod val="65000"/>
                <a:lumOff val="35000"/>
              </a:schemeClr>
            </a:solidFill>
            <a:effectLst/>
          </p:grpSpPr>
          <p:sp>
            <p:nvSpPr>
              <p:cNvPr id="42" name="Freeform 20"/>
              <p:cNvSpPr>
                <a:spLocks noEditPoints="1"/>
              </p:cNvSpPr>
              <p:nvPr/>
            </p:nvSpPr>
            <p:spPr bwMode="auto">
              <a:xfrm>
                <a:off x="4268086" y="4273030"/>
                <a:ext cx="337890" cy="335392"/>
              </a:xfrm>
              <a:custGeom>
                <a:avLst/>
                <a:gdLst>
                  <a:gd name="T0" fmla="*/ 229 w 229"/>
                  <a:gd name="T1" fmla="*/ 128 h 227"/>
                  <a:gd name="T2" fmla="*/ 229 w 229"/>
                  <a:gd name="T3" fmla="*/ 98 h 227"/>
                  <a:gd name="T4" fmla="*/ 206 w 229"/>
                  <a:gd name="T5" fmla="*/ 93 h 227"/>
                  <a:gd name="T6" fmla="*/ 200 w 229"/>
                  <a:gd name="T7" fmla="*/ 76 h 227"/>
                  <a:gd name="T8" fmla="*/ 216 w 229"/>
                  <a:gd name="T9" fmla="*/ 58 h 227"/>
                  <a:gd name="T10" fmla="*/ 198 w 229"/>
                  <a:gd name="T11" fmla="*/ 34 h 227"/>
                  <a:gd name="T12" fmla="*/ 176 w 229"/>
                  <a:gd name="T13" fmla="*/ 44 h 227"/>
                  <a:gd name="T14" fmla="*/ 161 w 229"/>
                  <a:gd name="T15" fmla="*/ 33 h 227"/>
                  <a:gd name="T16" fmla="*/ 164 w 229"/>
                  <a:gd name="T17" fmla="*/ 9 h 227"/>
                  <a:gd name="T18" fmla="*/ 135 w 229"/>
                  <a:gd name="T19" fmla="*/ 0 h 227"/>
                  <a:gd name="T20" fmla="*/ 123 w 229"/>
                  <a:gd name="T21" fmla="*/ 20 h 227"/>
                  <a:gd name="T22" fmla="*/ 114 w 229"/>
                  <a:gd name="T23" fmla="*/ 20 h 227"/>
                  <a:gd name="T24" fmla="*/ 105 w 229"/>
                  <a:gd name="T25" fmla="*/ 20 h 227"/>
                  <a:gd name="T26" fmla="*/ 93 w 229"/>
                  <a:gd name="T27" fmla="*/ 0 h 227"/>
                  <a:gd name="T28" fmla="*/ 65 w 229"/>
                  <a:gd name="T29" fmla="*/ 9 h 227"/>
                  <a:gd name="T30" fmla="*/ 67 w 229"/>
                  <a:gd name="T31" fmla="*/ 33 h 227"/>
                  <a:gd name="T32" fmla="*/ 52 w 229"/>
                  <a:gd name="T33" fmla="*/ 44 h 227"/>
                  <a:gd name="T34" fmla="*/ 30 w 229"/>
                  <a:gd name="T35" fmla="*/ 34 h 227"/>
                  <a:gd name="T36" fmla="*/ 13 w 229"/>
                  <a:gd name="T37" fmla="*/ 58 h 227"/>
                  <a:gd name="T38" fmla="*/ 29 w 229"/>
                  <a:gd name="T39" fmla="*/ 76 h 227"/>
                  <a:gd name="T40" fmla="*/ 23 w 229"/>
                  <a:gd name="T41" fmla="*/ 94 h 227"/>
                  <a:gd name="T42" fmla="*/ 0 w 229"/>
                  <a:gd name="T43" fmla="*/ 98 h 227"/>
                  <a:gd name="T44" fmla="*/ 0 w 229"/>
                  <a:gd name="T45" fmla="*/ 128 h 227"/>
                  <a:gd name="T46" fmla="*/ 23 w 229"/>
                  <a:gd name="T47" fmla="*/ 133 h 227"/>
                  <a:gd name="T48" fmla="*/ 29 w 229"/>
                  <a:gd name="T49" fmla="*/ 151 h 227"/>
                  <a:gd name="T50" fmla="*/ 13 w 229"/>
                  <a:gd name="T51" fmla="*/ 169 h 227"/>
                  <a:gd name="T52" fmla="*/ 31 w 229"/>
                  <a:gd name="T53" fmla="*/ 193 h 227"/>
                  <a:gd name="T54" fmla="*/ 52 w 229"/>
                  <a:gd name="T55" fmla="*/ 183 h 227"/>
                  <a:gd name="T56" fmla="*/ 67 w 229"/>
                  <a:gd name="T57" fmla="*/ 194 h 227"/>
                  <a:gd name="T58" fmla="*/ 65 w 229"/>
                  <a:gd name="T59" fmla="*/ 218 h 227"/>
                  <a:gd name="T60" fmla="*/ 93 w 229"/>
                  <a:gd name="T61" fmla="*/ 227 h 227"/>
                  <a:gd name="T62" fmla="*/ 105 w 229"/>
                  <a:gd name="T63" fmla="*/ 206 h 227"/>
                  <a:gd name="T64" fmla="*/ 114 w 229"/>
                  <a:gd name="T65" fmla="*/ 207 h 227"/>
                  <a:gd name="T66" fmla="*/ 124 w 229"/>
                  <a:gd name="T67" fmla="*/ 206 h 227"/>
                  <a:gd name="T68" fmla="*/ 135 w 229"/>
                  <a:gd name="T69" fmla="*/ 227 h 227"/>
                  <a:gd name="T70" fmla="*/ 164 w 229"/>
                  <a:gd name="T71" fmla="*/ 217 h 227"/>
                  <a:gd name="T72" fmla="*/ 161 w 229"/>
                  <a:gd name="T73" fmla="*/ 194 h 227"/>
                  <a:gd name="T74" fmla="*/ 176 w 229"/>
                  <a:gd name="T75" fmla="*/ 183 h 227"/>
                  <a:gd name="T76" fmla="*/ 198 w 229"/>
                  <a:gd name="T77" fmla="*/ 193 h 227"/>
                  <a:gd name="T78" fmla="*/ 216 w 229"/>
                  <a:gd name="T79" fmla="*/ 168 h 227"/>
                  <a:gd name="T80" fmla="*/ 200 w 229"/>
                  <a:gd name="T81" fmla="*/ 151 h 227"/>
                  <a:gd name="T82" fmla="*/ 206 w 229"/>
                  <a:gd name="T83" fmla="*/ 133 h 227"/>
                  <a:gd name="T84" fmla="*/ 229 w 229"/>
                  <a:gd name="T85" fmla="*/ 128 h 227"/>
                  <a:gd name="T86" fmla="*/ 114 w 229"/>
                  <a:gd name="T87" fmla="*/ 180 h 227"/>
                  <a:gd name="T88" fmla="*/ 47 w 229"/>
                  <a:gd name="T89" fmla="*/ 113 h 227"/>
                  <a:gd name="T90" fmla="*/ 114 w 229"/>
                  <a:gd name="T91" fmla="*/ 46 h 227"/>
                  <a:gd name="T92" fmla="*/ 181 w 229"/>
                  <a:gd name="T93" fmla="*/ 113 h 227"/>
                  <a:gd name="T94" fmla="*/ 114 w 229"/>
                  <a:gd name="T95"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227">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21"/>
              <p:cNvSpPr>
                <a:spLocks noEditPoints="1"/>
              </p:cNvSpPr>
              <p:nvPr/>
            </p:nvSpPr>
            <p:spPr bwMode="auto">
              <a:xfrm>
                <a:off x="4577871" y="4221191"/>
                <a:ext cx="199861" cy="199861"/>
              </a:xfrm>
              <a:custGeom>
                <a:avLst/>
                <a:gdLst>
                  <a:gd name="T0" fmla="*/ 135 w 135"/>
                  <a:gd name="T1" fmla="*/ 76 h 135"/>
                  <a:gd name="T2" fmla="*/ 135 w 135"/>
                  <a:gd name="T3" fmla="*/ 58 h 135"/>
                  <a:gd name="T4" fmla="*/ 122 w 135"/>
                  <a:gd name="T5" fmla="*/ 55 h 135"/>
                  <a:gd name="T6" fmla="*/ 118 w 135"/>
                  <a:gd name="T7" fmla="*/ 45 h 135"/>
                  <a:gd name="T8" fmla="*/ 128 w 135"/>
                  <a:gd name="T9" fmla="*/ 34 h 135"/>
                  <a:gd name="T10" fmla="*/ 117 w 135"/>
                  <a:gd name="T11" fmla="*/ 20 h 135"/>
                  <a:gd name="T12" fmla="*/ 104 w 135"/>
                  <a:gd name="T13" fmla="*/ 26 h 135"/>
                  <a:gd name="T14" fmla="*/ 96 w 135"/>
                  <a:gd name="T15" fmla="*/ 19 h 135"/>
                  <a:gd name="T16" fmla="*/ 97 w 135"/>
                  <a:gd name="T17" fmla="*/ 5 h 135"/>
                  <a:gd name="T18" fmla="*/ 80 w 135"/>
                  <a:gd name="T19" fmla="*/ 0 h 135"/>
                  <a:gd name="T20" fmla="*/ 73 w 135"/>
                  <a:gd name="T21" fmla="*/ 12 h 135"/>
                  <a:gd name="T22" fmla="*/ 67 w 135"/>
                  <a:gd name="T23" fmla="*/ 12 h 135"/>
                  <a:gd name="T24" fmla="*/ 62 w 135"/>
                  <a:gd name="T25" fmla="*/ 12 h 135"/>
                  <a:gd name="T26" fmla="*/ 55 w 135"/>
                  <a:gd name="T27" fmla="*/ 0 h 135"/>
                  <a:gd name="T28" fmla="*/ 38 w 135"/>
                  <a:gd name="T29" fmla="*/ 5 h 135"/>
                  <a:gd name="T30" fmla="*/ 39 w 135"/>
                  <a:gd name="T31" fmla="*/ 19 h 135"/>
                  <a:gd name="T32" fmla="*/ 30 w 135"/>
                  <a:gd name="T33" fmla="*/ 26 h 135"/>
                  <a:gd name="T34" fmla="*/ 18 w 135"/>
                  <a:gd name="T35" fmla="*/ 20 h 135"/>
                  <a:gd name="T36" fmla="*/ 7 w 135"/>
                  <a:gd name="T37" fmla="*/ 34 h 135"/>
                  <a:gd name="T38" fmla="*/ 17 w 135"/>
                  <a:gd name="T39" fmla="*/ 45 h 135"/>
                  <a:gd name="T40" fmla="*/ 13 w 135"/>
                  <a:gd name="T41" fmla="*/ 55 h 135"/>
                  <a:gd name="T42" fmla="*/ 0 w 135"/>
                  <a:gd name="T43" fmla="*/ 58 h 135"/>
                  <a:gd name="T44" fmla="*/ 0 w 135"/>
                  <a:gd name="T45" fmla="*/ 76 h 135"/>
                  <a:gd name="T46" fmla="*/ 13 w 135"/>
                  <a:gd name="T47" fmla="*/ 79 h 135"/>
                  <a:gd name="T48" fmla="*/ 17 w 135"/>
                  <a:gd name="T49" fmla="*/ 90 h 135"/>
                  <a:gd name="T50" fmla="*/ 7 w 135"/>
                  <a:gd name="T51" fmla="*/ 100 h 135"/>
                  <a:gd name="T52" fmla="*/ 18 w 135"/>
                  <a:gd name="T53" fmla="*/ 114 h 135"/>
                  <a:gd name="T54" fmla="*/ 31 w 135"/>
                  <a:gd name="T55" fmla="*/ 109 h 135"/>
                  <a:gd name="T56" fmla="*/ 39 w 135"/>
                  <a:gd name="T57" fmla="*/ 115 h 135"/>
                  <a:gd name="T58" fmla="*/ 38 w 135"/>
                  <a:gd name="T59" fmla="*/ 129 h 135"/>
                  <a:gd name="T60" fmla="*/ 55 w 135"/>
                  <a:gd name="T61" fmla="*/ 135 h 135"/>
                  <a:gd name="T62" fmla="*/ 62 w 135"/>
                  <a:gd name="T63" fmla="*/ 122 h 135"/>
                  <a:gd name="T64" fmla="*/ 68 w 135"/>
                  <a:gd name="T65" fmla="*/ 123 h 135"/>
                  <a:gd name="T66" fmla="*/ 73 w 135"/>
                  <a:gd name="T67" fmla="*/ 122 h 135"/>
                  <a:gd name="T68" fmla="*/ 80 w 135"/>
                  <a:gd name="T69" fmla="*/ 135 h 135"/>
                  <a:gd name="T70" fmla="*/ 97 w 135"/>
                  <a:gd name="T71" fmla="*/ 129 h 135"/>
                  <a:gd name="T72" fmla="*/ 96 w 135"/>
                  <a:gd name="T73" fmla="*/ 115 h 135"/>
                  <a:gd name="T74" fmla="*/ 104 w 135"/>
                  <a:gd name="T75" fmla="*/ 109 h 135"/>
                  <a:gd name="T76" fmla="*/ 117 w 135"/>
                  <a:gd name="T77" fmla="*/ 114 h 135"/>
                  <a:gd name="T78" fmla="*/ 128 w 135"/>
                  <a:gd name="T79" fmla="*/ 100 h 135"/>
                  <a:gd name="T80" fmla="*/ 118 w 135"/>
                  <a:gd name="T81" fmla="*/ 89 h 135"/>
                  <a:gd name="T82" fmla="*/ 122 w 135"/>
                  <a:gd name="T83" fmla="*/ 79 h 135"/>
                  <a:gd name="T84" fmla="*/ 135 w 135"/>
                  <a:gd name="T85" fmla="*/ 76 h 135"/>
                  <a:gd name="T86" fmla="*/ 67 w 135"/>
                  <a:gd name="T87" fmla="*/ 107 h 135"/>
                  <a:gd name="T88" fmla="*/ 28 w 135"/>
                  <a:gd name="T89" fmla="*/ 67 h 135"/>
                  <a:gd name="T90" fmla="*/ 67 w 135"/>
                  <a:gd name="T91" fmla="*/ 27 h 135"/>
                  <a:gd name="T92" fmla="*/ 107 w 135"/>
                  <a:gd name="T93" fmla="*/ 67 h 135"/>
                  <a:gd name="T94" fmla="*/ 67 w 135"/>
                  <a:gd name="T95" fmla="*/ 10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5" h="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0" name="组合 9"/>
          <p:cNvGrpSpPr/>
          <p:nvPr/>
        </p:nvGrpSpPr>
        <p:grpSpPr>
          <a:xfrm>
            <a:off x="8588983" y="1997611"/>
            <a:ext cx="1800665" cy="1336430"/>
            <a:chOff x="8588983" y="1997611"/>
            <a:chExt cx="1800665" cy="1336430"/>
          </a:xfrm>
        </p:grpSpPr>
        <p:sp>
          <p:nvSpPr>
            <p:cNvPr id="23" name="任意多边形 22"/>
            <p:cNvSpPr/>
            <p:nvPr/>
          </p:nvSpPr>
          <p:spPr>
            <a:xfrm>
              <a:off x="8588983" y="1997611"/>
              <a:ext cx="1800665" cy="1336430"/>
            </a:xfrm>
            <a:custGeom>
              <a:avLst/>
              <a:gdLst>
                <a:gd name="connsiteX0" fmla="*/ 250686 w 1800665"/>
                <a:gd name="connsiteY0" fmla="*/ 0 h 1336430"/>
                <a:gd name="connsiteX1" fmla="*/ 1549979 w 1800665"/>
                <a:gd name="connsiteY1" fmla="*/ 0 h 1336430"/>
                <a:gd name="connsiteX2" fmla="*/ 1800665 w 1800665"/>
                <a:gd name="connsiteY2" fmla="*/ 250686 h 1336430"/>
                <a:gd name="connsiteX3" fmla="*/ 1800665 w 1800665"/>
                <a:gd name="connsiteY3" fmla="*/ 888797 h 1336430"/>
                <a:gd name="connsiteX4" fmla="*/ 1549979 w 1800665"/>
                <a:gd name="connsiteY4" fmla="*/ 1139483 h 1336430"/>
                <a:gd name="connsiteX5" fmla="*/ 1014561 w 1800665"/>
                <a:gd name="connsiteY5" fmla="*/ 1139483 h 1336430"/>
                <a:gd name="connsiteX6" fmla="*/ 900332 w 1800665"/>
                <a:gd name="connsiteY6" fmla="*/ 1336430 h 1336430"/>
                <a:gd name="connsiteX7" fmla="*/ 786103 w 1800665"/>
                <a:gd name="connsiteY7" fmla="*/ 1139483 h 1336430"/>
                <a:gd name="connsiteX8" fmla="*/ 250686 w 1800665"/>
                <a:gd name="connsiteY8" fmla="*/ 1139483 h 1336430"/>
                <a:gd name="connsiteX9" fmla="*/ 0 w 1800665"/>
                <a:gd name="connsiteY9" fmla="*/ 888797 h 1336430"/>
                <a:gd name="connsiteX10" fmla="*/ 0 w 1800665"/>
                <a:gd name="connsiteY10" fmla="*/ 250686 h 1336430"/>
                <a:gd name="connsiteX11" fmla="*/ 250686 w 1800665"/>
                <a:gd name="connsiteY11" fmla="*/ 0 h 1336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65" h="1336430">
                  <a:moveTo>
                    <a:pt x="250686" y="0"/>
                  </a:moveTo>
                  <a:lnTo>
                    <a:pt x="1549979" y="0"/>
                  </a:lnTo>
                  <a:cubicBezTo>
                    <a:pt x="1688429" y="0"/>
                    <a:pt x="1800665" y="112236"/>
                    <a:pt x="1800665" y="250686"/>
                  </a:cubicBezTo>
                  <a:lnTo>
                    <a:pt x="1800665" y="888797"/>
                  </a:lnTo>
                  <a:cubicBezTo>
                    <a:pt x="1800665" y="1027247"/>
                    <a:pt x="1688429" y="1139483"/>
                    <a:pt x="1549979" y="1139483"/>
                  </a:cubicBezTo>
                  <a:lnTo>
                    <a:pt x="1014561" y="1139483"/>
                  </a:lnTo>
                  <a:lnTo>
                    <a:pt x="900332" y="1336430"/>
                  </a:lnTo>
                  <a:lnTo>
                    <a:pt x="786103" y="1139483"/>
                  </a:lnTo>
                  <a:lnTo>
                    <a:pt x="250686" y="1139483"/>
                  </a:lnTo>
                  <a:cubicBezTo>
                    <a:pt x="112236" y="1139483"/>
                    <a:pt x="0" y="1027247"/>
                    <a:pt x="0" y="888797"/>
                  </a:cubicBezTo>
                  <a:lnTo>
                    <a:pt x="0" y="250686"/>
                  </a:lnTo>
                  <a:cubicBezTo>
                    <a:pt x="0" y="112236"/>
                    <a:pt x="112236" y="0"/>
                    <a:pt x="250686" y="0"/>
                  </a:cubicBezTo>
                  <a:close/>
                </a:path>
              </a:pathLst>
            </a:custGeom>
            <a:gradFill>
              <a:gsLst>
                <a:gs pos="0">
                  <a:srgbClr val="FCF873"/>
                </a:gs>
                <a:gs pos="100000">
                  <a:srgbClr val="DEAE22"/>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9249610" y="2273454"/>
              <a:ext cx="679862" cy="572993"/>
              <a:chOff x="3526102" y="915987"/>
              <a:chExt cx="560236" cy="472172"/>
            </a:xfrm>
            <a:solidFill>
              <a:schemeClr val="tx1">
                <a:lumMod val="65000"/>
                <a:lumOff val="35000"/>
              </a:schemeClr>
            </a:solidFill>
            <a:effectLst/>
          </p:grpSpPr>
          <p:sp>
            <p:nvSpPr>
              <p:cNvPr id="45" name="Freeform 5"/>
              <p:cNvSpPr/>
              <p:nvPr/>
            </p:nvSpPr>
            <p:spPr bwMode="auto">
              <a:xfrm>
                <a:off x="3526102" y="992809"/>
                <a:ext cx="370992" cy="249202"/>
              </a:xfrm>
              <a:custGeom>
                <a:avLst/>
                <a:gdLst>
                  <a:gd name="T0" fmla="*/ 594 w 594"/>
                  <a:gd name="T1" fmla="*/ 0 h 399"/>
                  <a:gd name="T2" fmla="*/ 0 w 594"/>
                  <a:gd name="T3" fmla="*/ 82 h 399"/>
                  <a:gd name="T4" fmla="*/ 59 w 594"/>
                  <a:gd name="T5" fmla="*/ 399 h 399"/>
                  <a:gd name="T6" fmla="*/ 454 w 594"/>
                  <a:gd name="T7" fmla="*/ 399 h 399"/>
                  <a:gd name="T8" fmla="*/ 594 w 594"/>
                  <a:gd name="T9" fmla="*/ 0 h 399"/>
                </a:gdLst>
                <a:ahLst/>
                <a:cxnLst>
                  <a:cxn ang="0">
                    <a:pos x="T0" y="T1"/>
                  </a:cxn>
                  <a:cxn ang="0">
                    <a:pos x="T2" y="T3"/>
                  </a:cxn>
                  <a:cxn ang="0">
                    <a:pos x="T4" y="T5"/>
                  </a:cxn>
                  <a:cxn ang="0">
                    <a:pos x="T6" y="T7"/>
                  </a:cxn>
                  <a:cxn ang="0">
                    <a:pos x="T8" y="T9"/>
                  </a:cxn>
                </a:cxnLst>
                <a:rect l="0" t="0" r="r" b="b"/>
                <a:pathLst>
                  <a:path w="594" h="399">
                    <a:moveTo>
                      <a:pt x="594" y="0"/>
                    </a:moveTo>
                    <a:lnTo>
                      <a:pt x="0" y="82"/>
                    </a:lnTo>
                    <a:lnTo>
                      <a:pt x="59" y="399"/>
                    </a:lnTo>
                    <a:lnTo>
                      <a:pt x="454" y="399"/>
                    </a:lnTo>
                    <a:lnTo>
                      <a:pt x="59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6"/>
              <p:cNvSpPr/>
              <p:nvPr/>
            </p:nvSpPr>
            <p:spPr bwMode="auto">
              <a:xfrm>
                <a:off x="3569197" y="915987"/>
                <a:ext cx="517141" cy="382234"/>
              </a:xfrm>
              <a:custGeom>
                <a:avLst/>
                <a:gdLst>
                  <a:gd name="T0" fmla="*/ 339 w 350"/>
                  <a:gd name="T1" fmla="*/ 0 h 259"/>
                  <a:gd name="T2" fmla="*/ 271 w 350"/>
                  <a:gd name="T3" fmla="*/ 0 h 259"/>
                  <a:gd name="T4" fmla="*/ 271 w 350"/>
                  <a:gd name="T5" fmla="*/ 0 h 259"/>
                  <a:gd name="T6" fmla="*/ 269 w 350"/>
                  <a:gd name="T7" fmla="*/ 1 h 259"/>
                  <a:gd name="T8" fmla="*/ 267 w 350"/>
                  <a:gd name="T9" fmla="*/ 1 h 259"/>
                  <a:gd name="T10" fmla="*/ 265 w 350"/>
                  <a:gd name="T11" fmla="*/ 2 h 259"/>
                  <a:gd name="T12" fmla="*/ 264 w 350"/>
                  <a:gd name="T13" fmla="*/ 3 h 259"/>
                  <a:gd name="T14" fmla="*/ 263 w 350"/>
                  <a:gd name="T15" fmla="*/ 5 h 259"/>
                  <a:gd name="T16" fmla="*/ 261 w 350"/>
                  <a:gd name="T17" fmla="*/ 7 h 259"/>
                  <a:gd name="T18" fmla="*/ 261 w 350"/>
                  <a:gd name="T19" fmla="*/ 7 h 259"/>
                  <a:gd name="T20" fmla="*/ 176 w 350"/>
                  <a:gd name="T21" fmla="*/ 238 h 259"/>
                  <a:gd name="T22" fmla="*/ 10 w 350"/>
                  <a:gd name="T23" fmla="*/ 238 h 259"/>
                  <a:gd name="T24" fmla="*/ 0 w 350"/>
                  <a:gd name="T25" fmla="*/ 248 h 259"/>
                  <a:gd name="T26" fmla="*/ 10 w 350"/>
                  <a:gd name="T27" fmla="*/ 259 h 259"/>
                  <a:gd name="T28" fmla="*/ 184 w 350"/>
                  <a:gd name="T29" fmla="*/ 259 h 259"/>
                  <a:gd name="T30" fmla="*/ 187 w 350"/>
                  <a:gd name="T31" fmla="*/ 258 h 259"/>
                  <a:gd name="T32" fmla="*/ 188 w 350"/>
                  <a:gd name="T33" fmla="*/ 258 h 259"/>
                  <a:gd name="T34" fmla="*/ 191 w 350"/>
                  <a:gd name="T35" fmla="*/ 256 h 259"/>
                  <a:gd name="T36" fmla="*/ 191 w 350"/>
                  <a:gd name="T37" fmla="*/ 255 h 259"/>
                  <a:gd name="T38" fmla="*/ 193 w 350"/>
                  <a:gd name="T39" fmla="*/ 253 h 259"/>
                  <a:gd name="T40" fmla="*/ 194 w 350"/>
                  <a:gd name="T41" fmla="*/ 252 h 259"/>
                  <a:gd name="T42" fmla="*/ 194 w 350"/>
                  <a:gd name="T43" fmla="*/ 252 h 259"/>
                  <a:gd name="T44" fmla="*/ 279 w 350"/>
                  <a:gd name="T45" fmla="*/ 21 h 259"/>
                  <a:gd name="T46" fmla="*/ 339 w 350"/>
                  <a:gd name="T47" fmla="*/ 21 h 259"/>
                  <a:gd name="T48" fmla="*/ 350 w 350"/>
                  <a:gd name="T49" fmla="*/ 11 h 259"/>
                  <a:gd name="T50" fmla="*/ 339 w 350"/>
                  <a:gd name="T51"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0" h="259">
                    <a:moveTo>
                      <a:pt x="339" y="0"/>
                    </a:moveTo>
                    <a:cubicBezTo>
                      <a:pt x="271" y="0"/>
                      <a:pt x="271" y="0"/>
                      <a:pt x="271" y="0"/>
                    </a:cubicBezTo>
                    <a:cubicBezTo>
                      <a:pt x="271" y="0"/>
                      <a:pt x="271" y="0"/>
                      <a:pt x="271" y="0"/>
                    </a:cubicBezTo>
                    <a:cubicBezTo>
                      <a:pt x="270" y="0"/>
                      <a:pt x="269" y="1"/>
                      <a:pt x="269" y="1"/>
                    </a:cubicBezTo>
                    <a:cubicBezTo>
                      <a:pt x="268" y="1"/>
                      <a:pt x="267" y="1"/>
                      <a:pt x="267" y="1"/>
                    </a:cubicBezTo>
                    <a:cubicBezTo>
                      <a:pt x="266" y="1"/>
                      <a:pt x="266" y="2"/>
                      <a:pt x="265" y="2"/>
                    </a:cubicBezTo>
                    <a:cubicBezTo>
                      <a:pt x="265" y="3"/>
                      <a:pt x="264" y="3"/>
                      <a:pt x="264" y="3"/>
                    </a:cubicBezTo>
                    <a:cubicBezTo>
                      <a:pt x="263" y="4"/>
                      <a:pt x="263" y="4"/>
                      <a:pt x="263" y="5"/>
                    </a:cubicBezTo>
                    <a:cubicBezTo>
                      <a:pt x="262" y="6"/>
                      <a:pt x="262" y="6"/>
                      <a:pt x="261" y="7"/>
                    </a:cubicBezTo>
                    <a:cubicBezTo>
                      <a:pt x="261" y="7"/>
                      <a:pt x="261" y="7"/>
                      <a:pt x="261" y="7"/>
                    </a:cubicBezTo>
                    <a:cubicBezTo>
                      <a:pt x="176" y="238"/>
                      <a:pt x="176" y="238"/>
                      <a:pt x="176" y="238"/>
                    </a:cubicBezTo>
                    <a:cubicBezTo>
                      <a:pt x="10" y="238"/>
                      <a:pt x="10" y="238"/>
                      <a:pt x="10" y="238"/>
                    </a:cubicBezTo>
                    <a:cubicBezTo>
                      <a:pt x="4" y="238"/>
                      <a:pt x="0" y="243"/>
                      <a:pt x="0" y="248"/>
                    </a:cubicBezTo>
                    <a:cubicBezTo>
                      <a:pt x="0" y="254"/>
                      <a:pt x="4" y="259"/>
                      <a:pt x="10" y="259"/>
                    </a:cubicBezTo>
                    <a:cubicBezTo>
                      <a:pt x="184" y="259"/>
                      <a:pt x="184" y="259"/>
                      <a:pt x="184" y="259"/>
                    </a:cubicBezTo>
                    <a:cubicBezTo>
                      <a:pt x="185" y="259"/>
                      <a:pt x="186" y="259"/>
                      <a:pt x="187" y="258"/>
                    </a:cubicBezTo>
                    <a:cubicBezTo>
                      <a:pt x="188" y="258"/>
                      <a:pt x="188" y="258"/>
                      <a:pt x="188" y="258"/>
                    </a:cubicBezTo>
                    <a:cubicBezTo>
                      <a:pt x="189" y="257"/>
                      <a:pt x="190" y="257"/>
                      <a:pt x="191" y="256"/>
                    </a:cubicBezTo>
                    <a:cubicBezTo>
                      <a:pt x="191" y="256"/>
                      <a:pt x="191" y="256"/>
                      <a:pt x="191" y="255"/>
                    </a:cubicBezTo>
                    <a:cubicBezTo>
                      <a:pt x="192" y="255"/>
                      <a:pt x="193" y="254"/>
                      <a:pt x="193" y="253"/>
                    </a:cubicBezTo>
                    <a:cubicBezTo>
                      <a:pt x="193" y="253"/>
                      <a:pt x="193" y="253"/>
                      <a:pt x="194" y="252"/>
                    </a:cubicBezTo>
                    <a:cubicBezTo>
                      <a:pt x="194" y="252"/>
                      <a:pt x="194" y="252"/>
                      <a:pt x="194" y="252"/>
                    </a:cubicBezTo>
                    <a:cubicBezTo>
                      <a:pt x="279" y="21"/>
                      <a:pt x="279" y="21"/>
                      <a:pt x="279" y="21"/>
                    </a:cubicBezTo>
                    <a:cubicBezTo>
                      <a:pt x="339" y="21"/>
                      <a:pt x="339" y="21"/>
                      <a:pt x="339" y="21"/>
                    </a:cubicBezTo>
                    <a:cubicBezTo>
                      <a:pt x="345" y="21"/>
                      <a:pt x="350" y="17"/>
                      <a:pt x="350" y="11"/>
                    </a:cubicBezTo>
                    <a:cubicBezTo>
                      <a:pt x="350" y="5"/>
                      <a:pt x="345" y="0"/>
                      <a:pt x="3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Oval 7"/>
              <p:cNvSpPr>
                <a:spLocks noChangeArrowheads="1"/>
              </p:cNvSpPr>
              <p:nvPr/>
            </p:nvSpPr>
            <p:spPr bwMode="auto">
              <a:xfrm>
                <a:off x="358668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Oval 8"/>
              <p:cNvSpPr>
                <a:spLocks noChangeArrowheads="1"/>
              </p:cNvSpPr>
              <p:nvPr/>
            </p:nvSpPr>
            <p:spPr bwMode="auto">
              <a:xfrm>
                <a:off x="3772805" y="1317583"/>
                <a:ext cx="71201" cy="7057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 name="组合 2"/>
          <p:cNvGrpSpPr/>
          <p:nvPr/>
        </p:nvGrpSpPr>
        <p:grpSpPr>
          <a:xfrm>
            <a:off x="1730326" y="3445528"/>
            <a:ext cx="1806440" cy="2842730"/>
            <a:chOff x="1730326" y="3445528"/>
            <a:chExt cx="1806440" cy="2842730"/>
          </a:xfrm>
        </p:grpSpPr>
        <p:sp>
          <p:nvSpPr>
            <p:cNvPr id="18" name="圆角矩形 17"/>
            <p:cNvSpPr/>
            <p:nvPr/>
          </p:nvSpPr>
          <p:spPr>
            <a:xfrm>
              <a:off x="1730326" y="3445528"/>
              <a:ext cx="1800665" cy="2842730"/>
            </a:xfrm>
            <a:prstGeom prst="roundRect">
              <a:avLst>
                <a:gd name="adj" fmla="val 18094"/>
              </a:avLst>
            </a:prstGeom>
            <a:noFill/>
            <a:ln>
              <a:gradFill>
                <a:gsLst>
                  <a:gs pos="0">
                    <a:srgbClr val="FCF873"/>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915809" y="4000001"/>
              <a:ext cx="1620957" cy="141577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或者</a:t>
              </a:r>
              <a:r>
                <a:rPr lang="zh-CN" altLang="en-US" sz="1200" dirty="0">
                  <a:solidFill>
                    <a:srgbClr val="FCFCFC"/>
                  </a:solidFill>
                  <a:latin typeface="方正兰亭超细黑简体" panose="02000000000000000000"/>
                  <a:ea typeface="方正兰亭超细黑简体" panose="02000000000000000000"/>
                </a:rPr>
                <a:t>通过</a:t>
              </a:r>
              <a:r>
                <a:rPr lang="zh-CN" altLang="en-US" sz="1200" dirty="0" smtClean="0">
                  <a:solidFill>
                    <a:srgbClr val="FCFCFC"/>
                  </a:solidFill>
                  <a:latin typeface="方正兰亭超细黑简体" panose="02000000000000000000"/>
                  <a:ea typeface="方正兰亭超细黑简体" panose="02000000000000000000"/>
                </a:rPr>
                <a:t>复制您</a:t>
              </a:r>
              <a:r>
                <a:rPr lang="zh-CN" altLang="en-US" sz="1200" dirty="0">
                  <a:solidFill>
                    <a:srgbClr val="FCFCFC"/>
                  </a:solidFill>
                  <a:latin typeface="方正兰亭超细黑简体" panose="02000000000000000000"/>
                  <a:ea typeface="方正兰亭超细黑简体" panose="02000000000000000000"/>
                </a:rPr>
                <a:t>的</a:t>
              </a:r>
              <a:r>
                <a:rPr lang="zh-CN" altLang="en-US" sz="1200" dirty="0" smtClean="0">
                  <a:solidFill>
                    <a:srgbClr val="FCFCFC"/>
                  </a:solidFill>
                  <a:latin typeface="方正兰亭超细黑简体" panose="02000000000000000000"/>
                  <a:ea typeface="方正兰亭超细黑简体" panose="02000000000000000000"/>
                </a:rPr>
                <a:t>文</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本</a:t>
              </a:r>
              <a:r>
                <a:rPr lang="zh-CN" altLang="en-US" sz="1200" dirty="0">
                  <a:solidFill>
                    <a:srgbClr val="FCFCFC"/>
                  </a:solidFill>
                  <a:latin typeface="方正兰亭超细黑简体" panose="02000000000000000000"/>
                  <a:ea typeface="方正兰亭超细黑简体" panose="02000000000000000000"/>
                </a:rPr>
                <a:t>后，在此框中</a:t>
              </a:r>
              <a:r>
                <a:rPr lang="zh-CN" altLang="en-US" sz="1200" dirty="0" smtClean="0">
                  <a:solidFill>
                    <a:srgbClr val="FCFCFC"/>
                  </a:solidFill>
                  <a:latin typeface="方正兰亭超细黑简体" panose="02000000000000000000"/>
                  <a:ea typeface="方正兰亭超细黑简体" panose="02000000000000000000"/>
                </a:rPr>
                <a:t>选择</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粘贴，并</a:t>
              </a:r>
              <a:r>
                <a:rPr lang="zh-CN" altLang="en-US" sz="1200" dirty="0">
                  <a:solidFill>
                    <a:srgbClr val="FCFCFC"/>
                  </a:solidFill>
                  <a:latin typeface="方正兰亭超细黑简体" panose="02000000000000000000"/>
                  <a:ea typeface="方正兰亭超细黑简体" panose="02000000000000000000"/>
                </a:rPr>
                <a:t>选择只</a:t>
              </a:r>
              <a:r>
                <a:rPr lang="zh-CN" altLang="en-US" sz="1200" dirty="0" smtClean="0">
                  <a:solidFill>
                    <a:srgbClr val="FCFCFC"/>
                  </a:solidFill>
                  <a:latin typeface="方正兰亭超细黑简体" panose="02000000000000000000"/>
                  <a:ea typeface="方正兰亭超细黑简体" panose="02000000000000000000"/>
                </a:rPr>
                <a:t>保留</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文字</a:t>
              </a:r>
              <a:r>
                <a:rPr lang="zh-CN" altLang="en-US" sz="1200" dirty="0">
                  <a:solidFill>
                    <a:srgbClr val="FCFCFC"/>
                  </a:solidFill>
                  <a:latin typeface="方正兰亭超细黑简体" panose="02000000000000000000"/>
                  <a:ea typeface="方正兰亭超细黑简体" panose="02000000000000000000"/>
                </a:rPr>
                <a:t>。</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chemeClr val="bg1"/>
                </a:solidFill>
                <a:latin typeface="方正姚体" panose="02010601030101010101" pitchFamily="2" charset="-122"/>
                <a:ea typeface="方正姚体" panose="02010601030101010101" pitchFamily="2" charset="-122"/>
              </a:endParaRPr>
            </a:p>
          </p:txBody>
        </p:sp>
      </p:grpSp>
      <p:grpSp>
        <p:nvGrpSpPr>
          <p:cNvPr id="9" name="组合 8"/>
          <p:cNvGrpSpPr/>
          <p:nvPr/>
        </p:nvGrpSpPr>
        <p:grpSpPr>
          <a:xfrm>
            <a:off x="6302764" y="3445528"/>
            <a:ext cx="1800665" cy="2842730"/>
            <a:chOff x="6302764" y="3445528"/>
            <a:chExt cx="1800665" cy="2842730"/>
          </a:xfrm>
        </p:grpSpPr>
        <p:sp>
          <p:nvSpPr>
            <p:cNvPr id="22" name="圆角矩形 21"/>
            <p:cNvSpPr/>
            <p:nvPr/>
          </p:nvSpPr>
          <p:spPr>
            <a:xfrm>
              <a:off x="6302764" y="3445528"/>
              <a:ext cx="1800665" cy="2842730"/>
            </a:xfrm>
            <a:prstGeom prst="roundRect">
              <a:avLst>
                <a:gd name="adj" fmla="val 18094"/>
              </a:avLst>
            </a:prstGeom>
            <a:noFill/>
            <a:ln>
              <a:gradFill>
                <a:gsLst>
                  <a:gs pos="0">
                    <a:srgbClr val="FCF873"/>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6438643" y="4030779"/>
              <a:ext cx="1620957" cy="150810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或者通过复制您的文</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本后，在此框中选择</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粘贴，并选择只保留</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dirty="0" smtClean="0">
                <a:solidFill>
                  <a:schemeClr val="bg1"/>
                </a:solidFill>
                <a:latin typeface="方正姚体" panose="02010601030101010101" pitchFamily="2" charset="-122"/>
                <a:ea typeface="方正姚体" panose="02010601030101010101" pitchFamily="2" charset="-122"/>
              </a:endParaRPr>
            </a:p>
          </p:txBody>
        </p:sp>
      </p:grpSp>
      <p:grpSp>
        <p:nvGrpSpPr>
          <p:cNvPr id="7" name="组合 6"/>
          <p:cNvGrpSpPr/>
          <p:nvPr/>
        </p:nvGrpSpPr>
        <p:grpSpPr>
          <a:xfrm>
            <a:off x="4016545" y="3445528"/>
            <a:ext cx="1800665" cy="2842730"/>
            <a:chOff x="4016545" y="3445528"/>
            <a:chExt cx="1800665" cy="2842730"/>
          </a:xfrm>
        </p:grpSpPr>
        <p:sp>
          <p:nvSpPr>
            <p:cNvPr id="20" name="圆角矩形 19"/>
            <p:cNvSpPr/>
            <p:nvPr/>
          </p:nvSpPr>
          <p:spPr>
            <a:xfrm>
              <a:off x="4016545" y="3445528"/>
              <a:ext cx="1800665" cy="2842730"/>
            </a:xfrm>
            <a:prstGeom prst="roundRect">
              <a:avLst>
                <a:gd name="adj" fmla="val 18094"/>
              </a:avLst>
            </a:prstGeom>
            <a:noFill/>
            <a:ln>
              <a:gradFill>
                <a:gsLst>
                  <a:gs pos="0">
                    <a:srgbClr val="FCF873"/>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187839" y="4000001"/>
              <a:ext cx="1620957" cy="150810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或者通过复制您的文</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本后，在此框中选择</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粘贴，并选择只保留</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dirty="0" smtClean="0">
                <a:solidFill>
                  <a:schemeClr val="bg1"/>
                </a:solidFill>
                <a:latin typeface="方正姚体" panose="02010601030101010101" pitchFamily="2" charset="-122"/>
                <a:ea typeface="方正姚体" panose="02010601030101010101" pitchFamily="2" charset="-122"/>
              </a:endParaRPr>
            </a:p>
          </p:txBody>
        </p:sp>
      </p:grpSp>
      <p:grpSp>
        <p:nvGrpSpPr>
          <p:cNvPr id="53" name="组合 52"/>
          <p:cNvGrpSpPr/>
          <p:nvPr/>
        </p:nvGrpSpPr>
        <p:grpSpPr>
          <a:xfrm>
            <a:off x="8588983" y="3445528"/>
            <a:ext cx="1800665" cy="2842730"/>
            <a:chOff x="8588983" y="3445528"/>
            <a:chExt cx="1800665" cy="2842730"/>
          </a:xfrm>
        </p:grpSpPr>
        <p:sp>
          <p:nvSpPr>
            <p:cNvPr id="24" name="圆角矩形 23"/>
            <p:cNvSpPr/>
            <p:nvPr/>
          </p:nvSpPr>
          <p:spPr>
            <a:xfrm>
              <a:off x="8588983" y="3445528"/>
              <a:ext cx="1800665" cy="2842730"/>
            </a:xfrm>
            <a:prstGeom prst="roundRect">
              <a:avLst>
                <a:gd name="adj" fmla="val 18094"/>
              </a:avLst>
            </a:prstGeom>
            <a:noFill/>
            <a:ln>
              <a:gradFill>
                <a:gsLst>
                  <a:gs pos="0">
                    <a:srgbClr val="FCF873"/>
                  </a:gs>
                  <a:gs pos="100000">
                    <a:srgbClr val="DEAE22"/>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8754598" y="4061557"/>
              <a:ext cx="1620957" cy="150810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或者通过复制您的文</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本后，在此框中选择</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粘贴，并选择只保留</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dirty="0" smtClean="0">
                <a:solidFill>
                  <a:schemeClr val="bg1"/>
                </a:solidFill>
                <a:latin typeface="方正姚体" panose="02010601030101010101" pitchFamily="2" charset="-122"/>
                <a:ea typeface="方正姚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 calcmode="lin" valueType="num">
                                      <p:cBhvr additive="base">
                                        <p:cTn id="38" dur="500" fill="hold"/>
                                        <p:tgtEl>
                                          <p:spTgt spid="53"/>
                                        </p:tgtEl>
                                        <p:attrNameLst>
                                          <p:attrName>ppt_x</p:attrName>
                                        </p:attrNameLst>
                                      </p:cBhvr>
                                      <p:tavLst>
                                        <p:tav tm="0">
                                          <p:val>
                                            <p:strVal val="#ppt_x"/>
                                          </p:val>
                                        </p:tav>
                                        <p:tav tm="100000">
                                          <p:val>
                                            <p:strVal val="#ppt_x"/>
                                          </p:val>
                                        </p:tav>
                                      </p:tavLst>
                                    </p:anim>
                                    <p:anim calcmode="lin" valueType="num">
                                      <p:cBhvr additive="base">
                                        <p:cTn id="3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330259" y="1960089"/>
            <a:ext cx="4770580" cy="1568456"/>
            <a:chOff x="1330259" y="1960089"/>
            <a:chExt cx="4770580" cy="1568456"/>
          </a:xfrm>
        </p:grpSpPr>
        <p:sp>
          <p:nvSpPr>
            <p:cNvPr id="42" name="任意多边形 41"/>
            <p:cNvSpPr/>
            <p:nvPr/>
          </p:nvSpPr>
          <p:spPr bwMode="auto">
            <a:xfrm>
              <a:off x="1330259" y="1960089"/>
              <a:ext cx="4770580" cy="1309351"/>
            </a:xfrm>
            <a:custGeom>
              <a:avLst/>
              <a:gdLst>
                <a:gd name="connsiteX0" fmla="*/ 1518707 w 4770580"/>
                <a:gd name="connsiteY0" fmla="*/ 68270 h 1309351"/>
                <a:gd name="connsiteX1" fmla="*/ 1341950 w 4770580"/>
                <a:gd name="connsiteY1" fmla="*/ 166412 h 1309351"/>
                <a:gd name="connsiteX2" fmla="*/ 1300229 w 4770580"/>
                <a:gd name="connsiteY2" fmla="*/ 236195 h 1309351"/>
                <a:gd name="connsiteX3" fmla="*/ 1266876 w 4770580"/>
                <a:gd name="connsiteY3" fmla="*/ 291983 h 1309351"/>
                <a:gd name="connsiteX4" fmla="*/ 1278103 w 4770580"/>
                <a:gd name="connsiteY4" fmla="*/ 311429 h 1309351"/>
                <a:gd name="connsiteX5" fmla="*/ 1413457 w 4770580"/>
                <a:gd name="connsiteY5" fmla="*/ 545868 h 1309351"/>
                <a:gd name="connsiteX6" fmla="*/ 1413571 w 4770580"/>
                <a:gd name="connsiteY6" fmla="*/ 763108 h 1309351"/>
                <a:gd name="connsiteX7" fmla="*/ 1267753 w 4770580"/>
                <a:gd name="connsiteY7" fmla="*/ 1015754 h 1309351"/>
                <a:gd name="connsiteX8" fmla="*/ 1263392 w 4770580"/>
                <a:gd name="connsiteY8" fmla="*/ 1023311 h 1309351"/>
                <a:gd name="connsiteX9" fmla="*/ 1264931 w 4770580"/>
                <a:gd name="connsiteY9" fmla="*/ 1025879 h 1309351"/>
                <a:gd name="connsiteX10" fmla="*/ 1341950 w 4770580"/>
                <a:gd name="connsiteY10" fmla="*/ 1154283 h 1309351"/>
                <a:gd name="connsiteX11" fmla="*/ 1518707 w 4770580"/>
                <a:gd name="connsiteY11" fmla="*/ 1252423 h 1309351"/>
                <a:gd name="connsiteX12" fmla="*/ 4267820 w 4770580"/>
                <a:gd name="connsiteY12" fmla="*/ 1252423 h 1309351"/>
                <a:gd name="connsiteX13" fmla="*/ 4443238 w 4770580"/>
                <a:gd name="connsiteY13" fmla="*/ 1154283 h 1309351"/>
                <a:gd name="connsiteX14" fmla="*/ 4681593 w 4770580"/>
                <a:gd name="connsiteY14" fmla="*/ 759135 h 1309351"/>
                <a:gd name="connsiteX15" fmla="*/ 4681593 w 4770580"/>
                <a:gd name="connsiteY15" fmla="*/ 562851 h 1309351"/>
                <a:gd name="connsiteX16" fmla="*/ 4443238 w 4770580"/>
                <a:gd name="connsiteY16" fmla="*/ 166412 h 1309351"/>
                <a:gd name="connsiteX17" fmla="*/ 4267820 w 4770580"/>
                <a:gd name="connsiteY17" fmla="*/ 68270 h 1309351"/>
                <a:gd name="connsiteX18" fmla="*/ 1518707 w 4770580"/>
                <a:gd name="connsiteY18" fmla="*/ 68270 h 1309351"/>
                <a:gd name="connsiteX19" fmla="*/ 720841 w 4770580"/>
                <a:gd name="connsiteY19" fmla="*/ 63932 h 1309351"/>
                <a:gd name="connsiteX20" fmla="*/ 631877 w 4770580"/>
                <a:gd name="connsiteY20" fmla="*/ 86206 h 1309351"/>
                <a:gd name="connsiteX21" fmla="*/ 273216 w 4770580"/>
                <a:gd name="connsiteY21" fmla="*/ 293279 h 1309351"/>
                <a:gd name="connsiteX22" fmla="*/ 184004 w 4770580"/>
                <a:gd name="connsiteY22" fmla="*/ 447613 h 1309351"/>
                <a:gd name="connsiteX23" fmla="*/ 183946 w 4770580"/>
                <a:gd name="connsiteY23" fmla="*/ 861660 h 1309351"/>
                <a:gd name="connsiteX24" fmla="*/ 273583 w 4770580"/>
                <a:gd name="connsiteY24" fmla="*/ 1016915 h 1309351"/>
                <a:gd name="connsiteX25" fmla="*/ 632187 w 4770580"/>
                <a:gd name="connsiteY25" fmla="*/ 1223889 h 1309351"/>
                <a:gd name="connsiteX26" fmla="*/ 810450 w 4770580"/>
                <a:gd name="connsiteY26" fmla="*/ 1223795 h 1309351"/>
                <a:gd name="connsiteX27" fmla="*/ 1169111 w 4770580"/>
                <a:gd name="connsiteY27" fmla="*/ 1016722 h 1309351"/>
                <a:gd name="connsiteX28" fmla="*/ 1258324 w 4770580"/>
                <a:gd name="connsiteY28" fmla="*/ 862389 h 1309351"/>
                <a:gd name="connsiteX29" fmla="*/ 1258381 w 4770580"/>
                <a:gd name="connsiteY29" fmla="*/ 448342 h 1309351"/>
                <a:gd name="connsiteX30" fmla="*/ 1168744 w 4770580"/>
                <a:gd name="connsiteY30" fmla="*/ 293086 h 1309351"/>
                <a:gd name="connsiteX31" fmla="*/ 810141 w 4770580"/>
                <a:gd name="connsiteY31" fmla="*/ 86112 h 1309351"/>
                <a:gd name="connsiteX32" fmla="*/ 720841 w 4770580"/>
                <a:gd name="connsiteY32" fmla="*/ 63932 h 1309351"/>
                <a:gd name="connsiteX33" fmla="*/ 468456 w 4770580"/>
                <a:gd name="connsiteY33" fmla="*/ 0 h 1309351"/>
                <a:gd name="connsiteX34" fmla="*/ 973030 w 4770580"/>
                <a:gd name="connsiteY34" fmla="*/ 70 h 1309351"/>
                <a:gd name="connsiteX35" fmla="*/ 1161109 w 4770580"/>
                <a:gd name="connsiteY35" fmla="*/ 108788 h 1309351"/>
                <a:gd name="connsiteX36" fmla="*/ 1205528 w 4770580"/>
                <a:gd name="connsiteY36" fmla="*/ 185726 h 1309351"/>
                <a:gd name="connsiteX37" fmla="*/ 1230238 w 4770580"/>
                <a:gd name="connsiteY37" fmla="*/ 228524 h 1309351"/>
                <a:gd name="connsiteX38" fmla="*/ 1244158 w 4770580"/>
                <a:gd name="connsiteY38" fmla="*/ 204345 h 1309351"/>
                <a:gd name="connsiteX39" fmla="*/ 1287348 w 4770580"/>
                <a:gd name="connsiteY39" fmla="*/ 129321 h 1309351"/>
                <a:gd name="connsiteX40" fmla="*/ 1470329 w 4770580"/>
                <a:gd name="connsiteY40" fmla="*/ 23809 h 1309351"/>
                <a:gd name="connsiteX41" fmla="*/ 4316245 w 4770580"/>
                <a:gd name="connsiteY41" fmla="*/ 23809 h 1309351"/>
                <a:gd name="connsiteX42" fmla="*/ 4497840 w 4770580"/>
                <a:gd name="connsiteY42" fmla="*/ 129321 h 1309351"/>
                <a:gd name="connsiteX43" fmla="*/ 4744589 w 4770580"/>
                <a:gd name="connsiteY43" fmla="*/ 555530 h 1309351"/>
                <a:gd name="connsiteX44" fmla="*/ 4744589 w 4770580"/>
                <a:gd name="connsiteY44" fmla="*/ 766553 h 1309351"/>
                <a:gd name="connsiteX45" fmla="*/ 4497840 w 4770580"/>
                <a:gd name="connsiteY45" fmla="*/ 1191374 h 1309351"/>
                <a:gd name="connsiteX46" fmla="*/ 4316245 w 4770580"/>
                <a:gd name="connsiteY46" fmla="*/ 1296885 h 1309351"/>
                <a:gd name="connsiteX47" fmla="*/ 1470329 w 4770580"/>
                <a:gd name="connsiteY47" fmla="*/ 1296885 h 1309351"/>
                <a:gd name="connsiteX48" fmla="*/ 1287348 w 4770580"/>
                <a:gd name="connsiteY48" fmla="*/ 1191374 h 1309351"/>
                <a:gd name="connsiteX49" fmla="*/ 1227445 w 4770580"/>
                <a:gd name="connsiteY49" fmla="*/ 1087658 h 1309351"/>
                <a:gd name="connsiteX50" fmla="*/ 1226848 w 4770580"/>
                <a:gd name="connsiteY50" fmla="*/ 1086624 h 1309351"/>
                <a:gd name="connsiteX51" fmla="*/ 1222923 w 4770580"/>
                <a:gd name="connsiteY51" fmla="*/ 1093425 h 1309351"/>
                <a:gd name="connsiteX52" fmla="*/ 1161344 w 4770580"/>
                <a:gd name="connsiteY52" fmla="*/ 1200117 h 1309351"/>
                <a:gd name="connsiteX53" fmla="*/ 972144 w 4770580"/>
                <a:gd name="connsiteY53" fmla="*/ 1309351 h 1309351"/>
                <a:gd name="connsiteX54" fmla="*/ 467570 w 4770580"/>
                <a:gd name="connsiteY54" fmla="*/ 1309282 h 1309351"/>
                <a:gd name="connsiteX55" fmla="*/ 279492 w 4770580"/>
                <a:gd name="connsiteY55" fmla="*/ 1200563 h 1309351"/>
                <a:gd name="connsiteX56" fmla="*/ 27144 w 4770580"/>
                <a:gd name="connsiteY56" fmla="*/ 763483 h 1309351"/>
                <a:gd name="connsiteX57" fmla="*/ 27030 w 4770580"/>
                <a:gd name="connsiteY57" fmla="*/ 546244 h 1309351"/>
                <a:gd name="connsiteX58" fmla="*/ 279256 w 4770580"/>
                <a:gd name="connsiteY58" fmla="*/ 109234 h 1309351"/>
                <a:gd name="connsiteX59" fmla="*/ 468456 w 4770580"/>
                <a:gd name="connsiteY59" fmla="*/ 0 h 130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1">
                  <a:moveTo>
                    <a:pt x="1518707" y="68270"/>
                  </a:moveTo>
                  <a:cubicBezTo>
                    <a:pt x="1450415" y="68270"/>
                    <a:pt x="1375427" y="109593"/>
                    <a:pt x="1341950" y="166412"/>
                  </a:cubicBezTo>
                  <a:cubicBezTo>
                    <a:pt x="1327137" y="191189"/>
                    <a:pt x="1313249" y="214418"/>
                    <a:pt x="1300229" y="236195"/>
                  </a:cubicBezTo>
                  <a:lnTo>
                    <a:pt x="1266876" y="291983"/>
                  </a:lnTo>
                  <a:lnTo>
                    <a:pt x="1278103" y="311429"/>
                  </a:lnTo>
                  <a:cubicBezTo>
                    <a:pt x="1413457" y="545868"/>
                    <a:pt x="1413457" y="545868"/>
                    <a:pt x="1413457" y="545868"/>
                  </a:cubicBezTo>
                  <a:cubicBezTo>
                    <a:pt x="1449812" y="608837"/>
                    <a:pt x="1450160" y="700826"/>
                    <a:pt x="1413571" y="763108"/>
                  </a:cubicBezTo>
                  <a:cubicBezTo>
                    <a:pt x="1350514" y="872360"/>
                    <a:pt x="1303222" y="954299"/>
                    <a:pt x="1267753" y="1015754"/>
                  </a:cubicBezTo>
                  <a:lnTo>
                    <a:pt x="1263392" y="1023311"/>
                  </a:lnTo>
                  <a:lnTo>
                    <a:pt x="1264931" y="1025879"/>
                  </a:lnTo>
                  <a:cubicBezTo>
                    <a:pt x="1341950" y="1154283"/>
                    <a:pt x="1341950" y="1154283"/>
                    <a:pt x="1341950" y="1154283"/>
                  </a:cubicBezTo>
                  <a:cubicBezTo>
                    <a:pt x="1375427" y="1211101"/>
                    <a:pt x="1450415" y="1252423"/>
                    <a:pt x="1518707" y="1252423"/>
                  </a:cubicBezTo>
                  <a:cubicBezTo>
                    <a:pt x="4267820" y="1252423"/>
                    <a:pt x="4267820" y="1252423"/>
                    <a:pt x="4267820" y="1252423"/>
                  </a:cubicBezTo>
                  <a:cubicBezTo>
                    <a:pt x="4336113" y="1252423"/>
                    <a:pt x="4409761" y="1211101"/>
                    <a:pt x="4443238" y="1154283"/>
                  </a:cubicBezTo>
                  <a:cubicBezTo>
                    <a:pt x="4681593" y="759135"/>
                    <a:pt x="4681593" y="759135"/>
                    <a:pt x="4681593" y="759135"/>
                  </a:cubicBezTo>
                  <a:cubicBezTo>
                    <a:pt x="4715069" y="702316"/>
                    <a:pt x="4715069" y="619669"/>
                    <a:pt x="4681593" y="562851"/>
                  </a:cubicBezTo>
                  <a:cubicBezTo>
                    <a:pt x="4443238" y="166412"/>
                    <a:pt x="4443238" y="166412"/>
                    <a:pt x="4443238" y="166412"/>
                  </a:cubicBezTo>
                  <a:cubicBezTo>
                    <a:pt x="4409761" y="109593"/>
                    <a:pt x="4336113" y="68270"/>
                    <a:pt x="4267820" y="68270"/>
                  </a:cubicBezTo>
                  <a:cubicBezTo>
                    <a:pt x="1518707" y="68270"/>
                    <a:pt x="1518707" y="68270"/>
                    <a:pt x="1518707" y="68270"/>
                  </a:cubicBezTo>
                  <a:close/>
                  <a:moveTo>
                    <a:pt x="720841" y="63932"/>
                  </a:moveTo>
                  <a:cubicBezTo>
                    <a:pt x="689249" y="63906"/>
                    <a:pt x="657713" y="71290"/>
                    <a:pt x="631877" y="86206"/>
                  </a:cubicBezTo>
                  <a:lnTo>
                    <a:pt x="273216" y="293279"/>
                  </a:lnTo>
                  <a:cubicBezTo>
                    <a:pt x="221545" y="323111"/>
                    <a:pt x="183555" y="388340"/>
                    <a:pt x="184004" y="447613"/>
                  </a:cubicBezTo>
                  <a:cubicBezTo>
                    <a:pt x="184004" y="447613"/>
                    <a:pt x="184004" y="447613"/>
                    <a:pt x="183946" y="861660"/>
                  </a:cubicBezTo>
                  <a:cubicBezTo>
                    <a:pt x="183968" y="922532"/>
                    <a:pt x="221463" y="987475"/>
                    <a:pt x="273583" y="1016915"/>
                  </a:cubicBezTo>
                  <a:cubicBezTo>
                    <a:pt x="273583" y="1016915"/>
                    <a:pt x="273583" y="1016915"/>
                    <a:pt x="632187" y="1223889"/>
                  </a:cubicBezTo>
                  <a:cubicBezTo>
                    <a:pt x="683294" y="1253914"/>
                    <a:pt x="758779" y="1253628"/>
                    <a:pt x="810450" y="1223795"/>
                  </a:cubicBezTo>
                  <a:cubicBezTo>
                    <a:pt x="810450" y="1223795"/>
                    <a:pt x="810450" y="1223795"/>
                    <a:pt x="1169111" y="1016722"/>
                  </a:cubicBezTo>
                  <a:cubicBezTo>
                    <a:pt x="1220783" y="986890"/>
                    <a:pt x="1257759" y="922246"/>
                    <a:pt x="1258324" y="862389"/>
                  </a:cubicBezTo>
                  <a:cubicBezTo>
                    <a:pt x="1258324" y="862389"/>
                    <a:pt x="1258324" y="862389"/>
                    <a:pt x="1258381" y="448342"/>
                  </a:cubicBezTo>
                  <a:cubicBezTo>
                    <a:pt x="1257932" y="389069"/>
                    <a:pt x="1220437" y="324126"/>
                    <a:pt x="1168744" y="293086"/>
                  </a:cubicBezTo>
                  <a:cubicBezTo>
                    <a:pt x="1168744" y="293086"/>
                    <a:pt x="1168744" y="293086"/>
                    <a:pt x="810141" y="86112"/>
                  </a:cubicBezTo>
                  <a:cubicBezTo>
                    <a:pt x="784081" y="71392"/>
                    <a:pt x="752433" y="63958"/>
                    <a:pt x="720841" y="63932"/>
                  </a:cubicBezTo>
                  <a:close/>
                  <a:moveTo>
                    <a:pt x="468456" y="0"/>
                  </a:moveTo>
                  <a:cubicBezTo>
                    <a:pt x="973030" y="70"/>
                    <a:pt x="973030" y="70"/>
                    <a:pt x="973030" y="70"/>
                  </a:cubicBezTo>
                  <a:cubicBezTo>
                    <a:pt x="1045975" y="758"/>
                    <a:pt x="1124753" y="45820"/>
                    <a:pt x="1161109" y="108788"/>
                  </a:cubicBezTo>
                  <a:cubicBezTo>
                    <a:pt x="1176881" y="136106"/>
                    <a:pt x="1191667" y="161717"/>
                    <a:pt x="1205528" y="185726"/>
                  </a:cubicBezTo>
                  <a:lnTo>
                    <a:pt x="1230238" y="228524"/>
                  </a:lnTo>
                  <a:lnTo>
                    <a:pt x="1244158" y="204345"/>
                  </a:lnTo>
                  <a:cubicBezTo>
                    <a:pt x="1257636" y="180932"/>
                    <a:pt x="1272013" y="155958"/>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60"/>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4"/>
                  </a:lnTo>
                  <a:lnTo>
                    <a:pt x="1222923" y="1093425"/>
                  </a:lnTo>
                  <a:cubicBezTo>
                    <a:pt x="1161344" y="1200117"/>
                    <a:pt x="1161344" y="1200117"/>
                    <a:pt x="1161344" y="1200117"/>
                  </a:cubicBezTo>
                  <a:cubicBezTo>
                    <a:pt x="1125468" y="1263633"/>
                    <a:pt x="1046325" y="1309326"/>
                    <a:pt x="972144" y="1309351"/>
                  </a:cubicBezTo>
                  <a:cubicBezTo>
                    <a:pt x="467570" y="1309282"/>
                    <a:pt x="467570" y="1309282"/>
                    <a:pt x="467570" y="1309282"/>
                  </a:cubicBezTo>
                  <a:cubicBezTo>
                    <a:pt x="395338" y="1309828"/>
                    <a:pt x="315847" y="1263532"/>
                    <a:pt x="279492" y="1200563"/>
                  </a:cubicBezTo>
                  <a:lnTo>
                    <a:pt x="27144" y="763483"/>
                  </a:lnTo>
                  <a:cubicBezTo>
                    <a:pt x="-9211" y="700514"/>
                    <a:pt x="-8847" y="609760"/>
                    <a:pt x="27030" y="546244"/>
                  </a:cubicBezTo>
                  <a:cubicBezTo>
                    <a:pt x="279256" y="109234"/>
                    <a:pt x="279256" y="109234"/>
                    <a:pt x="279256" y="109234"/>
                  </a:cubicBezTo>
                  <a:cubicBezTo>
                    <a:pt x="317082" y="46239"/>
                    <a:pt x="396225" y="546"/>
                    <a:pt x="468456" y="0"/>
                  </a:cubicBezTo>
                  <a:close/>
                </a:path>
              </a:pathLst>
            </a:custGeom>
            <a:gradFill>
              <a:gsLst>
                <a:gs pos="0">
                  <a:srgbClr val="FDFA75"/>
                </a:gs>
                <a:gs pos="100000">
                  <a:srgbClr val="D79E11"/>
                </a:gs>
              </a:gsLst>
              <a:lin ang="2700000" scaled="1"/>
            </a:gradFill>
            <a:ln w="19050">
              <a:noFill/>
            </a:ln>
            <a:effectLst>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90204" pitchFamily="34" charset="0"/>
                <a:ea typeface="微软雅黑" panose="020B0503020204020204" pitchFamily="34" charset="-122"/>
              </a:endParaRPr>
            </a:p>
          </p:txBody>
        </p:sp>
        <p:grpSp>
          <p:nvGrpSpPr>
            <p:cNvPr id="31" name="组合 30"/>
            <p:cNvGrpSpPr/>
            <p:nvPr/>
          </p:nvGrpSpPr>
          <p:grpSpPr>
            <a:xfrm>
              <a:off x="1840938" y="2355369"/>
              <a:ext cx="453607" cy="436227"/>
              <a:chOff x="9791183" y="5224434"/>
              <a:chExt cx="645684" cy="620945"/>
            </a:xfrm>
            <a:gradFill>
              <a:gsLst>
                <a:gs pos="0">
                  <a:srgbClr val="FDFA75"/>
                </a:gs>
                <a:gs pos="100000">
                  <a:srgbClr val="D79E11"/>
                </a:gs>
              </a:gsLst>
              <a:lin ang="2700000" scaled="1"/>
            </a:gradFill>
            <a:effectLst/>
          </p:grpSpPr>
          <p:sp>
            <p:nvSpPr>
              <p:cNvPr id="32" name="Oval 131"/>
              <p:cNvSpPr>
                <a:spLocks noChangeArrowheads="1"/>
              </p:cNvSpPr>
              <p:nvPr/>
            </p:nvSpPr>
            <p:spPr bwMode="auto">
              <a:xfrm>
                <a:off x="9968746" y="5224434"/>
                <a:ext cx="290558" cy="294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 name="Freeform 134"/>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46" name="文本框 45"/>
            <p:cNvSpPr txBox="1"/>
            <p:nvPr/>
          </p:nvSpPr>
          <p:spPr>
            <a:xfrm>
              <a:off x="3092916" y="2235883"/>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967013" y="2701053"/>
            <a:ext cx="4770580" cy="1562979"/>
            <a:chOff x="5967013" y="2701053"/>
            <a:chExt cx="4770580" cy="1562979"/>
          </a:xfrm>
        </p:grpSpPr>
        <p:sp>
          <p:nvSpPr>
            <p:cNvPr id="44" name="任意多边形 43"/>
            <p:cNvSpPr/>
            <p:nvPr/>
          </p:nvSpPr>
          <p:spPr bwMode="auto">
            <a:xfrm rot="10800000">
              <a:off x="5967013" y="2701053"/>
              <a:ext cx="4770580" cy="1309351"/>
            </a:xfrm>
            <a:custGeom>
              <a:avLst/>
              <a:gdLst>
                <a:gd name="connsiteX0" fmla="*/ 721107 w 4770580"/>
                <a:gd name="connsiteY0" fmla="*/ 1246288 h 1309351"/>
                <a:gd name="connsiteX1" fmla="*/ 810450 w 4770580"/>
                <a:gd name="connsiteY1" fmla="*/ 1223794 h 1309351"/>
                <a:gd name="connsiteX2" fmla="*/ 1169111 w 4770580"/>
                <a:gd name="connsiteY2" fmla="*/ 1016721 h 1309351"/>
                <a:gd name="connsiteX3" fmla="*/ 1258324 w 4770580"/>
                <a:gd name="connsiteY3" fmla="*/ 862388 h 1309351"/>
                <a:gd name="connsiteX4" fmla="*/ 1258381 w 4770580"/>
                <a:gd name="connsiteY4" fmla="*/ 448341 h 1309351"/>
                <a:gd name="connsiteX5" fmla="*/ 1168744 w 4770580"/>
                <a:gd name="connsiteY5" fmla="*/ 293085 h 1309351"/>
                <a:gd name="connsiteX6" fmla="*/ 810141 w 4770580"/>
                <a:gd name="connsiteY6" fmla="*/ 86111 h 1309351"/>
                <a:gd name="connsiteX7" fmla="*/ 631877 w 4770580"/>
                <a:gd name="connsiteY7" fmla="*/ 86205 h 1309351"/>
                <a:gd name="connsiteX8" fmla="*/ 273216 w 4770580"/>
                <a:gd name="connsiteY8" fmla="*/ 293278 h 1309351"/>
                <a:gd name="connsiteX9" fmla="*/ 184003 w 4770580"/>
                <a:gd name="connsiteY9" fmla="*/ 447612 h 1309351"/>
                <a:gd name="connsiteX10" fmla="*/ 183946 w 4770580"/>
                <a:gd name="connsiteY10" fmla="*/ 861659 h 1309351"/>
                <a:gd name="connsiteX11" fmla="*/ 273583 w 4770580"/>
                <a:gd name="connsiteY11" fmla="*/ 1016914 h 1309351"/>
                <a:gd name="connsiteX12" fmla="*/ 632187 w 4770580"/>
                <a:gd name="connsiteY12" fmla="*/ 1223888 h 1309351"/>
                <a:gd name="connsiteX13" fmla="*/ 721107 w 4770580"/>
                <a:gd name="connsiteY13" fmla="*/ 1246288 h 1309351"/>
                <a:gd name="connsiteX14" fmla="*/ 4267820 w 4770580"/>
                <a:gd name="connsiteY14" fmla="*/ 1252423 h 1309351"/>
                <a:gd name="connsiteX15" fmla="*/ 4443238 w 4770580"/>
                <a:gd name="connsiteY15" fmla="*/ 1154282 h 1309351"/>
                <a:gd name="connsiteX16" fmla="*/ 4681593 w 4770580"/>
                <a:gd name="connsiteY16" fmla="*/ 759135 h 1309351"/>
                <a:gd name="connsiteX17" fmla="*/ 4681593 w 4770580"/>
                <a:gd name="connsiteY17" fmla="*/ 562851 h 1309351"/>
                <a:gd name="connsiteX18" fmla="*/ 4443238 w 4770580"/>
                <a:gd name="connsiteY18" fmla="*/ 166412 h 1309351"/>
                <a:gd name="connsiteX19" fmla="*/ 4267820 w 4770580"/>
                <a:gd name="connsiteY19" fmla="*/ 68271 h 1309351"/>
                <a:gd name="connsiteX20" fmla="*/ 1518707 w 4770580"/>
                <a:gd name="connsiteY20" fmla="*/ 68271 h 1309351"/>
                <a:gd name="connsiteX21" fmla="*/ 1341950 w 4770580"/>
                <a:gd name="connsiteY21" fmla="*/ 166412 h 1309351"/>
                <a:gd name="connsiteX22" fmla="*/ 1300229 w 4770580"/>
                <a:gd name="connsiteY22" fmla="*/ 236195 h 1309351"/>
                <a:gd name="connsiteX23" fmla="*/ 1266876 w 4770580"/>
                <a:gd name="connsiteY23" fmla="*/ 291983 h 1309351"/>
                <a:gd name="connsiteX24" fmla="*/ 1278103 w 4770580"/>
                <a:gd name="connsiteY24" fmla="*/ 311429 h 1309351"/>
                <a:gd name="connsiteX25" fmla="*/ 1413457 w 4770580"/>
                <a:gd name="connsiteY25" fmla="*/ 545868 h 1309351"/>
                <a:gd name="connsiteX26" fmla="*/ 1413571 w 4770580"/>
                <a:gd name="connsiteY26" fmla="*/ 763108 h 1309351"/>
                <a:gd name="connsiteX27" fmla="*/ 1267753 w 4770580"/>
                <a:gd name="connsiteY27" fmla="*/ 1015754 h 1309351"/>
                <a:gd name="connsiteX28" fmla="*/ 1263390 w 4770580"/>
                <a:gd name="connsiteY28" fmla="*/ 1023310 h 1309351"/>
                <a:gd name="connsiteX29" fmla="*/ 1264931 w 4770580"/>
                <a:gd name="connsiteY29" fmla="*/ 1025879 h 1309351"/>
                <a:gd name="connsiteX30" fmla="*/ 1341950 w 4770580"/>
                <a:gd name="connsiteY30" fmla="*/ 1154283 h 1309351"/>
                <a:gd name="connsiteX31" fmla="*/ 1518707 w 4770580"/>
                <a:gd name="connsiteY31" fmla="*/ 1252423 h 1309351"/>
                <a:gd name="connsiteX32" fmla="*/ 4267820 w 4770580"/>
                <a:gd name="connsiteY32" fmla="*/ 1252423 h 1309351"/>
                <a:gd name="connsiteX33" fmla="*/ 972144 w 4770580"/>
                <a:gd name="connsiteY33" fmla="*/ 1309351 h 1309351"/>
                <a:gd name="connsiteX34" fmla="*/ 467570 w 4770580"/>
                <a:gd name="connsiteY34" fmla="*/ 1309282 h 1309351"/>
                <a:gd name="connsiteX35" fmla="*/ 279492 w 4770580"/>
                <a:gd name="connsiteY35" fmla="*/ 1200563 h 1309351"/>
                <a:gd name="connsiteX36" fmla="*/ 27144 w 4770580"/>
                <a:gd name="connsiteY36" fmla="*/ 763483 h 1309351"/>
                <a:gd name="connsiteX37" fmla="*/ 27029 w 4770580"/>
                <a:gd name="connsiteY37" fmla="*/ 546244 h 1309351"/>
                <a:gd name="connsiteX38" fmla="*/ 279256 w 4770580"/>
                <a:gd name="connsiteY38" fmla="*/ 109234 h 1309351"/>
                <a:gd name="connsiteX39" fmla="*/ 468456 w 4770580"/>
                <a:gd name="connsiteY39" fmla="*/ 0 h 1309351"/>
                <a:gd name="connsiteX40" fmla="*/ 973030 w 4770580"/>
                <a:gd name="connsiteY40" fmla="*/ 70 h 1309351"/>
                <a:gd name="connsiteX41" fmla="*/ 1161108 w 4770580"/>
                <a:gd name="connsiteY41" fmla="*/ 108789 h 1309351"/>
                <a:gd name="connsiteX42" fmla="*/ 1205528 w 4770580"/>
                <a:gd name="connsiteY42" fmla="*/ 185726 h 1309351"/>
                <a:gd name="connsiteX43" fmla="*/ 1230238 w 4770580"/>
                <a:gd name="connsiteY43" fmla="*/ 228524 h 1309351"/>
                <a:gd name="connsiteX44" fmla="*/ 1244158 w 4770580"/>
                <a:gd name="connsiteY44" fmla="*/ 204345 h 1309351"/>
                <a:gd name="connsiteX45" fmla="*/ 1287348 w 4770580"/>
                <a:gd name="connsiteY45" fmla="*/ 129321 h 1309351"/>
                <a:gd name="connsiteX46" fmla="*/ 1470329 w 4770580"/>
                <a:gd name="connsiteY46" fmla="*/ 23809 h 1309351"/>
                <a:gd name="connsiteX47" fmla="*/ 4316245 w 4770580"/>
                <a:gd name="connsiteY47" fmla="*/ 23809 h 1309351"/>
                <a:gd name="connsiteX48" fmla="*/ 4497840 w 4770580"/>
                <a:gd name="connsiteY48" fmla="*/ 129321 h 1309351"/>
                <a:gd name="connsiteX49" fmla="*/ 4744589 w 4770580"/>
                <a:gd name="connsiteY49" fmla="*/ 555530 h 1309351"/>
                <a:gd name="connsiteX50" fmla="*/ 4744589 w 4770580"/>
                <a:gd name="connsiteY50" fmla="*/ 766553 h 1309351"/>
                <a:gd name="connsiteX51" fmla="*/ 4497840 w 4770580"/>
                <a:gd name="connsiteY51" fmla="*/ 1191374 h 1309351"/>
                <a:gd name="connsiteX52" fmla="*/ 4316245 w 4770580"/>
                <a:gd name="connsiteY52" fmla="*/ 1296885 h 1309351"/>
                <a:gd name="connsiteX53" fmla="*/ 1470329 w 4770580"/>
                <a:gd name="connsiteY53" fmla="*/ 1296885 h 1309351"/>
                <a:gd name="connsiteX54" fmla="*/ 1287348 w 4770580"/>
                <a:gd name="connsiteY54" fmla="*/ 1191374 h 1309351"/>
                <a:gd name="connsiteX55" fmla="*/ 1227445 w 4770580"/>
                <a:gd name="connsiteY55" fmla="*/ 1087658 h 1309351"/>
                <a:gd name="connsiteX56" fmla="*/ 1226848 w 4770580"/>
                <a:gd name="connsiteY56" fmla="*/ 1086624 h 1309351"/>
                <a:gd name="connsiteX57" fmla="*/ 1222923 w 4770580"/>
                <a:gd name="connsiteY57" fmla="*/ 1093425 h 1309351"/>
                <a:gd name="connsiteX58" fmla="*/ 1161344 w 4770580"/>
                <a:gd name="connsiteY58" fmla="*/ 1200117 h 1309351"/>
                <a:gd name="connsiteX59" fmla="*/ 972144 w 4770580"/>
                <a:gd name="connsiteY59" fmla="*/ 1309351 h 1309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1">
                  <a:moveTo>
                    <a:pt x="721107" y="1246288"/>
                  </a:moveTo>
                  <a:cubicBezTo>
                    <a:pt x="752826" y="1246240"/>
                    <a:pt x="784615" y="1238711"/>
                    <a:pt x="810450" y="1223794"/>
                  </a:cubicBezTo>
                  <a:cubicBezTo>
                    <a:pt x="810450" y="1223794"/>
                    <a:pt x="810450" y="1223794"/>
                    <a:pt x="1169111" y="1016721"/>
                  </a:cubicBezTo>
                  <a:cubicBezTo>
                    <a:pt x="1220783" y="986889"/>
                    <a:pt x="1257759" y="922245"/>
                    <a:pt x="1258324" y="862388"/>
                  </a:cubicBezTo>
                  <a:cubicBezTo>
                    <a:pt x="1258324" y="862388"/>
                    <a:pt x="1258324" y="862388"/>
                    <a:pt x="1258381" y="448341"/>
                  </a:cubicBezTo>
                  <a:cubicBezTo>
                    <a:pt x="1257932" y="389068"/>
                    <a:pt x="1220437" y="324125"/>
                    <a:pt x="1168744" y="293085"/>
                  </a:cubicBezTo>
                  <a:cubicBezTo>
                    <a:pt x="1168744" y="293085"/>
                    <a:pt x="1168744" y="293085"/>
                    <a:pt x="810141" y="86111"/>
                  </a:cubicBezTo>
                  <a:cubicBezTo>
                    <a:pt x="758020" y="56672"/>
                    <a:pt x="683549" y="56372"/>
                    <a:pt x="631877" y="86205"/>
                  </a:cubicBezTo>
                  <a:lnTo>
                    <a:pt x="273216" y="293278"/>
                  </a:lnTo>
                  <a:cubicBezTo>
                    <a:pt x="221545" y="323110"/>
                    <a:pt x="183555" y="388339"/>
                    <a:pt x="184003" y="447612"/>
                  </a:cubicBezTo>
                  <a:cubicBezTo>
                    <a:pt x="184003" y="447612"/>
                    <a:pt x="184003" y="447612"/>
                    <a:pt x="183946" y="861659"/>
                  </a:cubicBezTo>
                  <a:cubicBezTo>
                    <a:pt x="183968" y="922531"/>
                    <a:pt x="221463" y="987474"/>
                    <a:pt x="273583" y="1016914"/>
                  </a:cubicBezTo>
                  <a:cubicBezTo>
                    <a:pt x="273583" y="1016914"/>
                    <a:pt x="273583" y="1016914"/>
                    <a:pt x="632187" y="1223888"/>
                  </a:cubicBezTo>
                  <a:cubicBezTo>
                    <a:pt x="657740" y="1238900"/>
                    <a:pt x="689388" y="1246335"/>
                    <a:pt x="721107" y="1246288"/>
                  </a:cubicBezTo>
                  <a:close/>
                  <a:moveTo>
                    <a:pt x="4267820" y="1252423"/>
                  </a:moveTo>
                  <a:cubicBezTo>
                    <a:pt x="4336113" y="1252423"/>
                    <a:pt x="4409761" y="1211101"/>
                    <a:pt x="4443238" y="1154282"/>
                  </a:cubicBezTo>
                  <a:cubicBezTo>
                    <a:pt x="4681593" y="759135"/>
                    <a:pt x="4681593" y="759135"/>
                    <a:pt x="4681593" y="759135"/>
                  </a:cubicBezTo>
                  <a:cubicBezTo>
                    <a:pt x="4715069" y="702316"/>
                    <a:pt x="4715069" y="619669"/>
                    <a:pt x="4681593" y="562851"/>
                  </a:cubicBezTo>
                  <a:cubicBezTo>
                    <a:pt x="4443238" y="166412"/>
                    <a:pt x="4443238" y="166412"/>
                    <a:pt x="4443238" y="166412"/>
                  </a:cubicBezTo>
                  <a:cubicBezTo>
                    <a:pt x="4409761" y="109594"/>
                    <a:pt x="4336113" y="68271"/>
                    <a:pt x="4267820" y="68271"/>
                  </a:cubicBezTo>
                  <a:cubicBezTo>
                    <a:pt x="1518707" y="68271"/>
                    <a:pt x="1518707" y="68271"/>
                    <a:pt x="1518707" y="68271"/>
                  </a:cubicBezTo>
                  <a:cubicBezTo>
                    <a:pt x="1450414" y="68271"/>
                    <a:pt x="1375426" y="109594"/>
                    <a:pt x="1341950" y="166412"/>
                  </a:cubicBezTo>
                  <a:cubicBezTo>
                    <a:pt x="1327136" y="191189"/>
                    <a:pt x="1313249" y="214418"/>
                    <a:pt x="1300229" y="236195"/>
                  </a:cubicBezTo>
                  <a:lnTo>
                    <a:pt x="1266876" y="291983"/>
                  </a:lnTo>
                  <a:lnTo>
                    <a:pt x="1278103" y="311429"/>
                  </a:lnTo>
                  <a:cubicBezTo>
                    <a:pt x="1413457" y="545868"/>
                    <a:pt x="1413457" y="545868"/>
                    <a:pt x="1413457" y="545868"/>
                  </a:cubicBezTo>
                  <a:cubicBezTo>
                    <a:pt x="1449811" y="608837"/>
                    <a:pt x="1450160" y="700826"/>
                    <a:pt x="1413571" y="763108"/>
                  </a:cubicBezTo>
                  <a:cubicBezTo>
                    <a:pt x="1350514" y="872360"/>
                    <a:pt x="1303222" y="954299"/>
                    <a:pt x="1267753" y="1015754"/>
                  </a:cubicBezTo>
                  <a:lnTo>
                    <a:pt x="1263390" y="1023310"/>
                  </a:lnTo>
                  <a:lnTo>
                    <a:pt x="1264931" y="1025879"/>
                  </a:lnTo>
                  <a:cubicBezTo>
                    <a:pt x="1341950" y="1154283"/>
                    <a:pt x="1341950" y="1154283"/>
                    <a:pt x="1341950" y="1154283"/>
                  </a:cubicBezTo>
                  <a:cubicBezTo>
                    <a:pt x="1375426" y="1211101"/>
                    <a:pt x="1450414" y="1252423"/>
                    <a:pt x="1518707" y="1252423"/>
                  </a:cubicBezTo>
                  <a:cubicBezTo>
                    <a:pt x="4267820" y="1252423"/>
                    <a:pt x="4267820" y="1252423"/>
                    <a:pt x="4267820" y="1252423"/>
                  </a:cubicBezTo>
                  <a:close/>
                  <a:moveTo>
                    <a:pt x="972144" y="1309351"/>
                  </a:moveTo>
                  <a:cubicBezTo>
                    <a:pt x="467570" y="1309282"/>
                    <a:pt x="467570" y="1309282"/>
                    <a:pt x="467570" y="1309282"/>
                  </a:cubicBezTo>
                  <a:cubicBezTo>
                    <a:pt x="395338" y="1309828"/>
                    <a:pt x="315847" y="1263532"/>
                    <a:pt x="279492" y="1200563"/>
                  </a:cubicBezTo>
                  <a:lnTo>
                    <a:pt x="27144" y="763483"/>
                  </a:lnTo>
                  <a:cubicBezTo>
                    <a:pt x="-9211" y="700514"/>
                    <a:pt x="-8847" y="609760"/>
                    <a:pt x="27029" y="546244"/>
                  </a:cubicBezTo>
                  <a:cubicBezTo>
                    <a:pt x="279256" y="109234"/>
                    <a:pt x="279256" y="109234"/>
                    <a:pt x="279256" y="109234"/>
                  </a:cubicBezTo>
                  <a:cubicBezTo>
                    <a:pt x="317082" y="46239"/>
                    <a:pt x="396224" y="546"/>
                    <a:pt x="468456" y="0"/>
                  </a:cubicBezTo>
                  <a:cubicBezTo>
                    <a:pt x="973030" y="70"/>
                    <a:pt x="973030" y="70"/>
                    <a:pt x="973030" y="70"/>
                  </a:cubicBezTo>
                  <a:cubicBezTo>
                    <a:pt x="1045975" y="758"/>
                    <a:pt x="1124753" y="45820"/>
                    <a:pt x="1161108" y="108789"/>
                  </a:cubicBezTo>
                  <a:cubicBezTo>
                    <a:pt x="1176880" y="136106"/>
                    <a:pt x="1191666" y="161717"/>
                    <a:pt x="1205528" y="185726"/>
                  </a:cubicBezTo>
                  <a:lnTo>
                    <a:pt x="1230238" y="228524"/>
                  </a:lnTo>
                  <a:lnTo>
                    <a:pt x="1244158" y="204345"/>
                  </a:lnTo>
                  <a:cubicBezTo>
                    <a:pt x="1257636" y="180932"/>
                    <a:pt x="1272013" y="155958"/>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59"/>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4"/>
                  </a:lnTo>
                  <a:lnTo>
                    <a:pt x="1222923" y="1093425"/>
                  </a:lnTo>
                  <a:cubicBezTo>
                    <a:pt x="1161344" y="1200117"/>
                    <a:pt x="1161344" y="1200117"/>
                    <a:pt x="1161344" y="1200117"/>
                  </a:cubicBezTo>
                  <a:cubicBezTo>
                    <a:pt x="1125468" y="1263633"/>
                    <a:pt x="1046325" y="1309326"/>
                    <a:pt x="972144" y="1309351"/>
                  </a:cubicBezTo>
                  <a:close/>
                </a:path>
              </a:pathLst>
            </a:custGeom>
            <a:gradFill>
              <a:gsLst>
                <a:gs pos="0">
                  <a:srgbClr val="FDFA75"/>
                </a:gs>
                <a:gs pos="100000">
                  <a:srgbClr val="D79E11"/>
                </a:gs>
              </a:gsLst>
              <a:lin ang="2700000" scaled="1"/>
            </a:gradFill>
            <a:ln w="19050">
              <a:noFill/>
            </a:ln>
            <a:effectLst>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90204" pitchFamily="34" charset="0"/>
                <a:ea typeface="微软雅黑" panose="020B0503020204020204" pitchFamily="34" charset="-122"/>
              </a:endParaRPr>
            </a:p>
          </p:txBody>
        </p:sp>
        <p:sp>
          <p:nvSpPr>
            <p:cNvPr id="30" name="Freeform 223"/>
            <p:cNvSpPr/>
            <p:nvPr/>
          </p:nvSpPr>
          <p:spPr bwMode="auto">
            <a:xfrm>
              <a:off x="9816552" y="3168895"/>
              <a:ext cx="442748" cy="359078"/>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gradFill>
              <a:gsLst>
                <a:gs pos="0">
                  <a:srgbClr val="FDFA75"/>
                </a:gs>
                <a:gs pos="100000">
                  <a:srgbClr val="D79E11"/>
                </a:gs>
              </a:gsLst>
              <a:lin ang="2700000" scaled="1"/>
            </a:gradFill>
            <a:ln>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47" name="文本框 46"/>
            <p:cNvSpPr txBox="1"/>
            <p:nvPr/>
          </p:nvSpPr>
          <p:spPr>
            <a:xfrm>
              <a:off x="6724636" y="2971370"/>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464083" y="3895234"/>
            <a:ext cx="4770580" cy="1587473"/>
            <a:chOff x="1464083" y="3895234"/>
            <a:chExt cx="4770580" cy="1587473"/>
          </a:xfrm>
        </p:grpSpPr>
        <p:sp>
          <p:nvSpPr>
            <p:cNvPr id="43" name="任意多边形 42"/>
            <p:cNvSpPr/>
            <p:nvPr/>
          </p:nvSpPr>
          <p:spPr bwMode="auto">
            <a:xfrm>
              <a:off x="1464083" y="3895234"/>
              <a:ext cx="4770580" cy="1309352"/>
            </a:xfrm>
            <a:custGeom>
              <a:avLst/>
              <a:gdLst>
                <a:gd name="connsiteX0" fmla="*/ 1518707 w 4770580"/>
                <a:gd name="connsiteY0" fmla="*/ 68271 h 1309352"/>
                <a:gd name="connsiteX1" fmla="*/ 1341950 w 4770580"/>
                <a:gd name="connsiteY1" fmla="*/ 166412 h 1309352"/>
                <a:gd name="connsiteX2" fmla="*/ 1300229 w 4770580"/>
                <a:gd name="connsiteY2" fmla="*/ 236195 h 1309352"/>
                <a:gd name="connsiteX3" fmla="*/ 1266876 w 4770580"/>
                <a:gd name="connsiteY3" fmla="*/ 291983 h 1309352"/>
                <a:gd name="connsiteX4" fmla="*/ 1278103 w 4770580"/>
                <a:gd name="connsiteY4" fmla="*/ 311429 h 1309352"/>
                <a:gd name="connsiteX5" fmla="*/ 1413457 w 4770580"/>
                <a:gd name="connsiteY5" fmla="*/ 545868 h 1309352"/>
                <a:gd name="connsiteX6" fmla="*/ 1413571 w 4770580"/>
                <a:gd name="connsiteY6" fmla="*/ 763108 h 1309352"/>
                <a:gd name="connsiteX7" fmla="*/ 1267753 w 4770580"/>
                <a:gd name="connsiteY7" fmla="*/ 1015754 h 1309352"/>
                <a:gd name="connsiteX8" fmla="*/ 1263392 w 4770580"/>
                <a:gd name="connsiteY8" fmla="*/ 1023311 h 1309352"/>
                <a:gd name="connsiteX9" fmla="*/ 1264931 w 4770580"/>
                <a:gd name="connsiteY9" fmla="*/ 1025879 h 1309352"/>
                <a:gd name="connsiteX10" fmla="*/ 1341950 w 4770580"/>
                <a:gd name="connsiteY10" fmla="*/ 1154283 h 1309352"/>
                <a:gd name="connsiteX11" fmla="*/ 1518707 w 4770580"/>
                <a:gd name="connsiteY11" fmla="*/ 1252423 h 1309352"/>
                <a:gd name="connsiteX12" fmla="*/ 4267820 w 4770580"/>
                <a:gd name="connsiteY12" fmla="*/ 1252423 h 1309352"/>
                <a:gd name="connsiteX13" fmla="*/ 4443238 w 4770580"/>
                <a:gd name="connsiteY13" fmla="*/ 1154283 h 1309352"/>
                <a:gd name="connsiteX14" fmla="*/ 4681593 w 4770580"/>
                <a:gd name="connsiteY14" fmla="*/ 759135 h 1309352"/>
                <a:gd name="connsiteX15" fmla="*/ 4681593 w 4770580"/>
                <a:gd name="connsiteY15" fmla="*/ 562852 h 1309352"/>
                <a:gd name="connsiteX16" fmla="*/ 4443238 w 4770580"/>
                <a:gd name="connsiteY16" fmla="*/ 166412 h 1309352"/>
                <a:gd name="connsiteX17" fmla="*/ 4267820 w 4770580"/>
                <a:gd name="connsiteY17" fmla="*/ 68271 h 1309352"/>
                <a:gd name="connsiteX18" fmla="*/ 1518707 w 4770580"/>
                <a:gd name="connsiteY18" fmla="*/ 68271 h 1309352"/>
                <a:gd name="connsiteX19" fmla="*/ 720841 w 4770580"/>
                <a:gd name="connsiteY19" fmla="*/ 63931 h 1309352"/>
                <a:gd name="connsiteX20" fmla="*/ 631877 w 4770580"/>
                <a:gd name="connsiteY20" fmla="*/ 86205 h 1309352"/>
                <a:gd name="connsiteX21" fmla="*/ 273216 w 4770580"/>
                <a:gd name="connsiteY21" fmla="*/ 293278 h 1309352"/>
                <a:gd name="connsiteX22" fmla="*/ 184004 w 4770580"/>
                <a:gd name="connsiteY22" fmla="*/ 447612 h 1309352"/>
                <a:gd name="connsiteX23" fmla="*/ 183946 w 4770580"/>
                <a:gd name="connsiteY23" fmla="*/ 861659 h 1309352"/>
                <a:gd name="connsiteX24" fmla="*/ 273583 w 4770580"/>
                <a:gd name="connsiteY24" fmla="*/ 1016914 h 1309352"/>
                <a:gd name="connsiteX25" fmla="*/ 632187 w 4770580"/>
                <a:gd name="connsiteY25" fmla="*/ 1223888 h 1309352"/>
                <a:gd name="connsiteX26" fmla="*/ 810450 w 4770580"/>
                <a:gd name="connsiteY26" fmla="*/ 1223795 h 1309352"/>
                <a:gd name="connsiteX27" fmla="*/ 1169111 w 4770580"/>
                <a:gd name="connsiteY27" fmla="*/ 1016722 h 1309352"/>
                <a:gd name="connsiteX28" fmla="*/ 1258324 w 4770580"/>
                <a:gd name="connsiteY28" fmla="*/ 862388 h 1309352"/>
                <a:gd name="connsiteX29" fmla="*/ 1258381 w 4770580"/>
                <a:gd name="connsiteY29" fmla="*/ 448341 h 1309352"/>
                <a:gd name="connsiteX30" fmla="*/ 1168744 w 4770580"/>
                <a:gd name="connsiteY30" fmla="*/ 293085 h 1309352"/>
                <a:gd name="connsiteX31" fmla="*/ 810141 w 4770580"/>
                <a:gd name="connsiteY31" fmla="*/ 86111 h 1309352"/>
                <a:gd name="connsiteX32" fmla="*/ 720841 w 4770580"/>
                <a:gd name="connsiteY32" fmla="*/ 63931 h 1309352"/>
                <a:gd name="connsiteX33" fmla="*/ 468456 w 4770580"/>
                <a:gd name="connsiteY33" fmla="*/ 0 h 1309352"/>
                <a:gd name="connsiteX34" fmla="*/ 973030 w 4770580"/>
                <a:gd name="connsiteY34" fmla="*/ 70 h 1309352"/>
                <a:gd name="connsiteX35" fmla="*/ 1161109 w 4770580"/>
                <a:gd name="connsiteY35" fmla="*/ 108789 h 1309352"/>
                <a:gd name="connsiteX36" fmla="*/ 1205528 w 4770580"/>
                <a:gd name="connsiteY36" fmla="*/ 185726 h 1309352"/>
                <a:gd name="connsiteX37" fmla="*/ 1230238 w 4770580"/>
                <a:gd name="connsiteY37" fmla="*/ 228524 h 1309352"/>
                <a:gd name="connsiteX38" fmla="*/ 1244158 w 4770580"/>
                <a:gd name="connsiteY38" fmla="*/ 204345 h 1309352"/>
                <a:gd name="connsiteX39" fmla="*/ 1287348 w 4770580"/>
                <a:gd name="connsiteY39" fmla="*/ 129321 h 1309352"/>
                <a:gd name="connsiteX40" fmla="*/ 1470329 w 4770580"/>
                <a:gd name="connsiteY40" fmla="*/ 23809 h 1309352"/>
                <a:gd name="connsiteX41" fmla="*/ 4316245 w 4770580"/>
                <a:gd name="connsiteY41" fmla="*/ 23809 h 1309352"/>
                <a:gd name="connsiteX42" fmla="*/ 4497840 w 4770580"/>
                <a:gd name="connsiteY42" fmla="*/ 129321 h 1309352"/>
                <a:gd name="connsiteX43" fmla="*/ 4744589 w 4770580"/>
                <a:gd name="connsiteY43" fmla="*/ 555530 h 1309352"/>
                <a:gd name="connsiteX44" fmla="*/ 4744589 w 4770580"/>
                <a:gd name="connsiteY44" fmla="*/ 766553 h 1309352"/>
                <a:gd name="connsiteX45" fmla="*/ 4497840 w 4770580"/>
                <a:gd name="connsiteY45" fmla="*/ 1191374 h 1309352"/>
                <a:gd name="connsiteX46" fmla="*/ 4316245 w 4770580"/>
                <a:gd name="connsiteY46" fmla="*/ 1296885 h 1309352"/>
                <a:gd name="connsiteX47" fmla="*/ 1470329 w 4770580"/>
                <a:gd name="connsiteY47" fmla="*/ 1296885 h 1309352"/>
                <a:gd name="connsiteX48" fmla="*/ 1287348 w 4770580"/>
                <a:gd name="connsiteY48" fmla="*/ 1191374 h 1309352"/>
                <a:gd name="connsiteX49" fmla="*/ 1227445 w 4770580"/>
                <a:gd name="connsiteY49" fmla="*/ 1087658 h 1309352"/>
                <a:gd name="connsiteX50" fmla="*/ 1226848 w 4770580"/>
                <a:gd name="connsiteY50" fmla="*/ 1086625 h 1309352"/>
                <a:gd name="connsiteX51" fmla="*/ 1222923 w 4770580"/>
                <a:gd name="connsiteY51" fmla="*/ 1093425 h 1309352"/>
                <a:gd name="connsiteX52" fmla="*/ 1161344 w 4770580"/>
                <a:gd name="connsiteY52" fmla="*/ 1200117 h 1309352"/>
                <a:gd name="connsiteX53" fmla="*/ 972144 w 4770580"/>
                <a:gd name="connsiteY53" fmla="*/ 1309352 h 1309352"/>
                <a:gd name="connsiteX54" fmla="*/ 467570 w 4770580"/>
                <a:gd name="connsiteY54" fmla="*/ 1309282 h 1309352"/>
                <a:gd name="connsiteX55" fmla="*/ 279492 w 4770580"/>
                <a:gd name="connsiteY55" fmla="*/ 1200563 h 1309352"/>
                <a:gd name="connsiteX56" fmla="*/ 27144 w 4770580"/>
                <a:gd name="connsiteY56" fmla="*/ 763483 h 1309352"/>
                <a:gd name="connsiteX57" fmla="*/ 27030 w 4770580"/>
                <a:gd name="connsiteY57" fmla="*/ 546244 h 1309352"/>
                <a:gd name="connsiteX58" fmla="*/ 279256 w 4770580"/>
                <a:gd name="connsiteY58" fmla="*/ 109234 h 1309352"/>
                <a:gd name="connsiteX59" fmla="*/ 468456 w 4770580"/>
                <a:gd name="connsiteY59" fmla="*/ 0 h 1309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2">
                  <a:moveTo>
                    <a:pt x="1518707" y="68271"/>
                  </a:moveTo>
                  <a:cubicBezTo>
                    <a:pt x="1450415" y="68271"/>
                    <a:pt x="1375427" y="109594"/>
                    <a:pt x="1341950" y="166412"/>
                  </a:cubicBezTo>
                  <a:cubicBezTo>
                    <a:pt x="1327137" y="191189"/>
                    <a:pt x="1313249" y="214418"/>
                    <a:pt x="1300229" y="236195"/>
                  </a:cubicBezTo>
                  <a:lnTo>
                    <a:pt x="1266876" y="291983"/>
                  </a:lnTo>
                  <a:lnTo>
                    <a:pt x="1278103" y="311429"/>
                  </a:lnTo>
                  <a:cubicBezTo>
                    <a:pt x="1413457" y="545868"/>
                    <a:pt x="1413457" y="545868"/>
                    <a:pt x="1413457" y="545868"/>
                  </a:cubicBezTo>
                  <a:cubicBezTo>
                    <a:pt x="1449812" y="608837"/>
                    <a:pt x="1450160" y="700827"/>
                    <a:pt x="1413571" y="763108"/>
                  </a:cubicBezTo>
                  <a:cubicBezTo>
                    <a:pt x="1350514" y="872360"/>
                    <a:pt x="1303222" y="954300"/>
                    <a:pt x="1267753" y="1015754"/>
                  </a:cubicBezTo>
                  <a:lnTo>
                    <a:pt x="1263392" y="1023311"/>
                  </a:lnTo>
                  <a:lnTo>
                    <a:pt x="1264931" y="1025879"/>
                  </a:lnTo>
                  <a:cubicBezTo>
                    <a:pt x="1341950" y="1154283"/>
                    <a:pt x="1341950" y="1154283"/>
                    <a:pt x="1341950" y="1154283"/>
                  </a:cubicBezTo>
                  <a:cubicBezTo>
                    <a:pt x="1375427" y="1211101"/>
                    <a:pt x="1450415" y="1252423"/>
                    <a:pt x="1518707" y="1252423"/>
                  </a:cubicBezTo>
                  <a:cubicBezTo>
                    <a:pt x="4267820" y="1252423"/>
                    <a:pt x="4267820" y="1252423"/>
                    <a:pt x="4267820" y="1252423"/>
                  </a:cubicBezTo>
                  <a:cubicBezTo>
                    <a:pt x="4336113" y="1252423"/>
                    <a:pt x="4409761" y="1211101"/>
                    <a:pt x="4443238" y="1154283"/>
                  </a:cubicBezTo>
                  <a:cubicBezTo>
                    <a:pt x="4681593" y="759135"/>
                    <a:pt x="4681593" y="759135"/>
                    <a:pt x="4681593" y="759135"/>
                  </a:cubicBezTo>
                  <a:cubicBezTo>
                    <a:pt x="4715069" y="702316"/>
                    <a:pt x="4715069" y="619670"/>
                    <a:pt x="4681593" y="562852"/>
                  </a:cubicBezTo>
                  <a:cubicBezTo>
                    <a:pt x="4443238" y="166412"/>
                    <a:pt x="4443238" y="166412"/>
                    <a:pt x="4443238" y="166412"/>
                  </a:cubicBezTo>
                  <a:cubicBezTo>
                    <a:pt x="4409761" y="109594"/>
                    <a:pt x="4336113" y="68271"/>
                    <a:pt x="4267820" y="68271"/>
                  </a:cubicBezTo>
                  <a:cubicBezTo>
                    <a:pt x="1518707" y="68271"/>
                    <a:pt x="1518707" y="68271"/>
                    <a:pt x="1518707" y="68271"/>
                  </a:cubicBezTo>
                  <a:close/>
                  <a:moveTo>
                    <a:pt x="720841" y="63931"/>
                  </a:moveTo>
                  <a:cubicBezTo>
                    <a:pt x="689249" y="63905"/>
                    <a:pt x="657713" y="71289"/>
                    <a:pt x="631877" y="86205"/>
                  </a:cubicBezTo>
                  <a:lnTo>
                    <a:pt x="273216" y="293278"/>
                  </a:lnTo>
                  <a:cubicBezTo>
                    <a:pt x="221545" y="323111"/>
                    <a:pt x="183555" y="388340"/>
                    <a:pt x="184004" y="447612"/>
                  </a:cubicBezTo>
                  <a:cubicBezTo>
                    <a:pt x="184004" y="447612"/>
                    <a:pt x="184004" y="447612"/>
                    <a:pt x="183946" y="861659"/>
                  </a:cubicBezTo>
                  <a:cubicBezTo>
                    <a:pt x="183968" y="922531"/>
                    <a:pt x="221463" y="987474"/>
                    <a:pt x="273583" y="1016914"/>
                  </a:cubicBezTo>
                  <a:cubicBezTo>
                    <a:pt x="273583" y="1016914"/>
                    <a:pt x="273583" y="1016914"/>
                    <a:pt x="632187" y="1223888"/>
                  </a:cubicBezTo>
                  <a:cubicBezTo>
                    <a:pt x="683294" y="1253913"/>
                    <a:pt x="758779" y="1253627"/>
                    <a:pt x="810450" y="1223795"/>
                  </a:cubicBezTo>
                  <a:cubicBezTo>
                    <a:pt x="810450" y="1223795"/>
                    <a:pt x="810450" y="1223795"/>
                    <a:pt x="1169111" y="1016722"/>
                  </a:cubicBezTo>
                  <a:cubicBezTo>
                    <a:pt x="1220783" y="986889"/>
                    <a:pt x="1257759" y="922245"/>
                    <a:pt x="1258324" y="862388"/>
                  </a:cubicBezTo>
                  <a:cubicBezTo>
                    <a:pt x="1258324" y="862388"/>
                    <a:pt x="1258324" y="862388"/>
                    <a:pt x="1258381" y="448341"/>
                  </a:cubicBezTo>
                  <a:cubicBezTo>
                    <a:pt x="1257932" y="389068"/>
                    <a:pt x="1220437" y="324125"/>
                    <a:pt x="1168744" y="293085"/>
                  </a:cubicBezTo>
                  <a:cubicBezTo>
                    <a:pt x="1168744" y="293085"/>
                    <a:pt x="1168744" y="293085"/>
                    <a:pt x="810141" y="86111"/>
                  </a:cubicBezTo>
                  <a:cubicBezTo>
                    <a:pt x="784081" y="71392"/>
                    <a:pt x="752433" y="63957"/>
                    <a:pt x="720841" y="63931"/>
                  </a:cubicBezTo>
                  <a:close/>
                  <a:moveTo>
                    <a:pt x="468456" y="0"/>
                  </a:moveTo>
                  <a:cubicBezTo>
                    <a:pt x="973030" y="70"/>
                    <a:pt x="973030" y="70"/>
                    <a:pt x="973030" y="70"/>
                  </a:cubicBezTo>
                  <a:cubicBezTo>
                    <a:pt x="1045975" y="758"/>
                    <a:pt x="1124753" y="45820"/>
                    <a:pt x="1161109" y="108789"/>
                  </a:cubicBezTo>
                  <a:cubicBezTo>
                    <a:pt x="1176881" y="136106"/>
                    <a:pt x="1191666" y="161717"/>
                    <a:pt x="1205528" y="185726"/>
                  </a:cubicBezTo>
                  <a:lnTo>
                    <a:pt x="1230238" y="228524"/>
                  </a:lnTo>
                  <a:lnTo>
                    <a:pt x="1244158" y="204345"/>
                  </a:lnTo>
                  <a:cubicBezTo>
                    <a:pt x="1257636" y="180932"/>
                    <a:pt x="1272013" y="155959"/>
                    <a:pt x="1287348" y="129321"/>
                  </a:cubicBezTo>
                  <a:cubicBezTo>
                    <a:pt x="1322004" y="68235"/>
                    <a:pt x="1399632" y="23809"/>
                    <a:pt x="1470329" y="23809"/>
                  </a:cubicBezTo>
                  <a:cubicBezTo>
                    <a:pt x="1470329" y="23809"/>
                    <a:pt x="1470329" y="23809"/>
                    <a:pt x="4316245" y="23809"/>
                  </a:cubicBezTo>
                  <a:cubicBezTo>
                    <a:pt x="4386943" y="23809"/>
                    <a:pt x="4463184" y="68235"/>
                    <a:pt x="4497840" y="129321"/>
                  </a:cubicBezTo>
                  <a:cubicBezTo>
                    <a:pt x="4497840" y="129321"/>
                    <a:pt x="4497840" y="129321"/>
                    <a:pt x="4744589" y="555530"/>
                  </a:cubicBezTo>
                  <a:cubicBezTo>
                    <a:pt x="4779244" y="616615"/>
                    <a:pt x="4779244" y="705467"/>
                    <a:pt x="4744589" y="766553"/>
                  </a:cubicBezTo>
                  <a:cubicBezTo>
                    <a:pt x="4744589" y="766553"/>
                    <a:pt x="4744589" y="766553"/>
                    <a:pt x="4497840" y="1191374"/>
                  </a:cubicBezTo>
                  <a:cubicBezTo>
                    <a:pt x="4463184" y="1252460"/>
                    <a:pt x="4386943" y="1296885"/>
                    <a:pt x="4316245" y="1296885"/>
                  </a:cubicBezTo>
                  <a:cubicBezTo>
                    <a:pt x="4316245" y="1296885"/>
                    <a:pt x="4316245" y="1296885"/>
                    <a:pt x="1470329" y="1296885"/>
                  </a:cubicBezTo>
                  <a:cubicBezTo>
                    <a:pt x="1399632" y="1296885"/>
                    <a:pt x="1322004" y="1252460"/>
                    <a:pt x="1287348" y="1191374"/>
                  </a:cubicBezTo>
                  <a:cubicBezTo>
                    <a:pt x="1287348" y="1191374"/>
                    <a:pt x="1287348" y="1191374"/>
                    <a:pt x="1227445" y="1087658"/>
                  </a:cubicBezTo>
                  <a:lnTo>
                    <a:pt x="1226848" y="1086625"/>
                  </a:lnTo>
                  <a:lnTo>
                    <a:pt x="1222923" y="1093425"/>
                  </a:lnTo>
                  <a:cubicBezTo>
                    <a:pt x="1161344" y="1200117"/>
                    <a:pt x="1161344" y="1200117"/>
                    <a:pt x="1161344" y="1200117"/>
                  </a:cubicBezTo>
                  <a:cubicBezTo>
                    <a:pt x="1125468" y="1263633"/>
                    <a:pt x="1046325" y="1309326"/>
                    <a:pt x="972144" y="1309352"/>
                  </a:cubicBezTo>
                  <a:cubicBezTo>
                    <a:pt x="467570" y="1309282"/>
                    <a:pt x="467570" y="1309282"/>
                    <a:pt x="467570" y="1309282"/>
                  </a:cubicBezTo>
                  <a:cubicBezTo>
                    <a:pt x="395338" y="1309828"/>
                    <a:pt x="315847" y="1263532"/>
                    <a:pt x="279492" y="1200563"/>
                  </a:cubicBezTo>
                  <a:lnTo>
                    <a:pt x="27144" y="763483"/>
                  </a:lnTo>
                  <a:cubicBezTo>
                    <a:pt x="-9211" y="700514"/>
                    <a:pt x="-8847" y="609760"/>
                    <a:pt x="27030" y="546244"/>
                  </a:cubicBezTo>
                  <a:cubicBezTo>
                    <a:pt x="279256" y="109234"/>
                    <a:pt x="279256" y="109234"/>
                    <a:pt x="279256" y="109234"/>
                  </a:cubicBezTo>
                  <a:cubicBezTo>
                    <a:pt x="317082" y="46239"/>
                    <a:pt x="396224" y="546"/>
                    <a:pt x="468456" y="0"/>
                  </a:cubicBezTo>
                  <a:close/>
                </a:path>
              </a:pathLst>
            </a:custGeom>
            <a:gradFill>
              <a:gsLst>
                <a:gs pos="0">
                  <a:srgbClr val="FDFA75"/>
                </a:gs>
                <a:gs pos="100000">
                  <a:srgbClr val="D79E11"/>
                </a:gs>
              </a:gsLst>
              <a:lin ang="2700000" scaled="1"/>
            </a:gradFill>
            <a:ln w="19050">
              <a:noFill/>
            </a:ln>
            <a:effectLst>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90204" pitchFamily="34" charset="0"/>
                <a:ea typeface="微软雅黑" panose="020B0503020204020204" pitchFamily="34" charset="-122"/>
              </a:endParaRPr>
            </a:p>
          </p:txBody>
        </p:sp>
        <p:grpSp>
          <p:nvGrpSpPr>
            <p:cNvPr id="34" name="组合 33"/>
            <p:cNvGrpSpPr/>
            <p:nvPr/>
          </p:nvGrpSpPr>
          <p:grpSpPr>
            <a:xfrm>
              <a:off x="1999144" y="4294835"/>
              <a:ext cx="364229" cy="539708"/>
              <a:chOff x="1788810" y="2276744"/>
              <a:chExt cx="392113" cy="581026"/>
            </a:xfrm>
            <a:gradFill>
              <a:gsLst>
                <a:gs pos="0">
                  <a:srgbClr val="FDFA75"/>
                </a:gs>
                <a:gs pos="100000">
                  <a:srgbClr val="D79E11"/>
                </a:gs>
              </a:gsLst>
              <a:lin ang="2700000" scaled="1"/>
            </a:gradFill>
            <a:effectLst/>
          </p:grpSpPr>
          <p:sp>
            <p:nvSpPr>
              <p:cNvPr id="35"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Freeform 10"/>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Freeform 11"/>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8" name="文本框 47"/>
            <p:cNvSpPr txBox="1"/>
            <p:nvPr/>
          </p:nvSpPr>
          <p:spPr>
            <a:xfrm>
              <a:off x="3123168" y="4190045"/>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100838" y="4636196"/>
            <a:ext cx="4770580" cy="1585050"/>
            <a:chOff x="6100838" y="4636196"/>
            <a:chExt cx="4770580" cy="1585050"/>
          </a:xfrm>
        </p:grpSpPr>
        <p:sp>
          <p:nvSpPr>
            <p:cNvPr id="45" name="任意多边形 44"/>
            <p:cNvSpPr/>
            <p:nvPr/>
          </p:nvSpPr>
          <p:spPr bwMode="auto">
            <a:xfrm rot="10800000">
              <a:off x="6100838" y="4636196"/>
              <a:ext cx="4770580" cy="1309353"/>
            </a:xfrm>
            <a:custGeom>
              <a:avLst/>
              <a:gdLst>
                <a:gd name="connsiteX0" fmla="*/ 721108 w 4770580"/>
                <a:gd name="connsiteY0" fmla="*/ 1246289 h 1309353"/>
                <a:gd name="connsiteX1" fmla="*/ 810451 w 4770580"/>
                <a:gd name="connsiteY1" fmla="*/ 1223796 h 1309353"/>
                <a:gd name="connsiteX2" fmla="*/ 1169112 w 4770580"/>
                <a:gd name="connsiteY2" fmla="*/ 1016723 h 1309353"/>
                <a:gd name="connsiteX3" fmla="*/ 1258325 w 4770580"/>
                <a:gd name="connsiteY3" fmla="*/ 862389 h 1309353"/>
                <a:gd name="connsiteX4" fmla="*/ 1258382 w 4770580"/>
                <a:gd name="connsiteY4" fmla="*/ 448342 h 1309353"/>
                <a:gd name="connsiteX5" fmla="*/ 1168745 w 4770580"/>
                <a:gd name="connsiteY5" fmla="*/ 293086 h 1309353"/>
                <a:gd name="connsiteX6" fmla="*/ 810142 w 4770580"/>
                <a:gd name="connsiteY6" fmla="*/ 86113 h 1309353"/>
                <a:gd name="connsiteX7" fmla="*/ 631878 w 4770580"/>
                <a:gd name="connsiteY7" fmla="*/ 86206 h 1309353"/>
                <a:gd name="connsiteX8" fmla="*/ 273217 w 4770580"/>
                <a:gd name="connsiteY8" fmla="*/ 293279 h 1309353"/>
                <a:gd name="connsiteX9" fmla="*/ 184004 w 4770580"/>
                <a:gd name="connsiteY9" fmla="*/ 447613 h 1309353"/>
                <a:gd name="connsiteX10" fmla="*/ 183947 w 4770580"/>
                <a:gd name="connsiteY10" fmla="*/ 861660 h 1309353"/>
                <a:gd name="connsiteX11" fmla="*/ 273584 w 4770580"/>
                <a:gd name="connsiteY11" fmla="*/ 1016915 h 1309353"/>
                <a:gd name="connsiteX12" fmla="*/ 632188 w 4770580"/>
                <a:gd name="connsiteY12" fmla="*/ 1223889 h 1309353"/>
                <a:gd name="connsiteX13" fmla="*/ 721108 w 4770580"/>
                <a:gd name="connsiteY13" fmla="*/ 1246289 h 1309353"/>
                <a:gd name="connsiteX14" fmla="*/ 4267820 w 4770580"/>
                <a:gd name="connsiteY14" fmla="*/ 1252424 h 1309353"/>
                <a:gd name="connsiteX15" fmla="*/ 4443238 w 4770580"/>
                <a:gd name="connsiteY15" fmla="*/ 1154284 h 1309353"/>
                <a:gd name="connsiteX16" fmla="*/ 4681593 w 4770580"/>
                <a:gd name="connsiteY16" fmla="*/ 759136 h 1309353"/>
                <a:gd name="connsiteX17" fmla="*/ 4681593 w 4770580"/>
                <a:gd name="connsiteY17" fmla="*/ 562853 h 1309353"/>
                <a:gd name="connsiteX18" fmla="*/ 4443238 w 4770580"/>
                <a:gd name="connsiteY18" fmla="*/ 166413 h 1309353"/>
                <a:gd name="connsiteX19" fmla="*/ 4267820 w 4770580"/>
                <a:gd name="connsiteY19" fmla="*/ 68272 h 1309353"/>
                <a:gd name="connsiteX20" fmla="*/ 1518706 w 4770580"/>
                <a:gd name="connsiteY20" fmla="*/ 68272 h 1309353"/>
                <a:gd name="connsiteX21" fmla="*/ 1341950 w 4770580"/>
                <a:gd name="connsiteY21" fmla="*/ 166413 h 1309353"/>
                <a:gd name="connsiteX22" fmla="*/ 1300229 w 4770580"/>
                <a:gd name="connsiteY22" fmla="*/ 236196 h 1309353"/>
                <a:gd name="connsiteX23" fmla="*/ 1266876 w 4770580"/>
                <a:gd name="connsiteY23" fmla="*/ 291984 h 1309353"/>
                <a:gd name="connsiteX24" fmla="*/ 1278103 w 4770580"/>
                <a:gd name="connsiteY24" fmla="*/ 311430 h 1309353"/>
                <a:gd name="connsiteX25" fmla="*/ 1413457 w 4770580"/>
                <a:gd name="connsiteY25" fmla="*/ 545869 h 1309353"/>
                <a:gd name="connsiteX26" fmla="*/ 1413571 w 4770580"/>
                <a:gd name="connsiteY26" fmla="*/ 763109 h 1309353"/>
                <a:gd name="connsiteX27" fmla="*/ 1267752 w 4770580"/>
                <a:gd name="connsiteY27" fmla="*/ 1015755 h 1309353"/>
                <a:gd name="connsiteX28" fmla="*/ 1263390 w 4770580"/>
                <a:gd name="connsiteY28" fmla="*/ 1023312 h 1309353"/>
                <a:gd name="connsiteX29" fmla="*/ 1264931 w 4770580"/>
                <a:gd name="connsiteY29" fmla="*/ 1025880 h 1309353"/>
                <a:gd name="connsiteX30" fmla="*/ 1341950 w 4770580"/>
                <a:gd name="connsiteY30" fmla="*/ 1154284 h 1309353"/>
                <a:gd name="connsiteX31" fmla="*/ 1518706 w 4770580"/>
                <a:gd name="connsiteY31" fmla="*/ 1252424 h 1309353"/>
                <a:gd name="connsiteX32" fmla="*/ 4267820 w 4770580"/>
                <a:gd name="connsiteY32" fmla="*/ 1252424 h 1309353"/>
                <a:gd name="connsiteX33" fmla="*/ 972144 w 4770580"/>
                <a:gd name="connsiteY33" fmla="*/ 1309353 h 1309353"/>
                <a:gd name="connsiteX34" fmla="*/ 467570 w 4770580"/>
                <a:gd name="connsiteY34" fmla="*/ 1309283 h 1309353"/>
                <a:gd name="connsiteX35" fmla="*/ 279492 w 4770580"/>
                <a:gd name="connsiteY35" fmla="*/ 1200564 h 1309353"/>
                <a:gd name="connsiteX36" fmla="*/ 27144 w 4770580"/>
                <a:gd name="connsiteY36" fmla="*/ 763484 h 1309353"/>
                <a:gd name="connsiteX37" fmla="*/ 27029 w 4770580"/>
                <a:gd name="connsiteY37" fmla="*/ 546245 h 1309353"/>
                <a:gd name="connsiteX38" fmla="*/ 279256 w 4770580"/>
                <a:gd name="connsiteY38" fmla="*/ 109235 h 1309353"/>
                <a:gd name="connsiteX39" fmla="*/ 468456 w 4770580"/>
                <a:gd name="connsiteY39" fmla="*/ 0 h 1309353"/>
                <a:gd name="connsiteX40" fmla="*/ 973030 w 4770580"/>
                <a:gd name="connsiteY40" fmla="*/ 71 h 1309353"/>
                <a:gd name="connsiteX41" fmla="*/ 1161108 w 4770580"/>
                <a:gd name="connsiteY41" fmla="*/ 108790 h 1309353"/>
                <a:gd name="connsiteX42" fmla="*/ 1205528 w 4770580"/>
                <a:gd name="connsiteY42" fmla="*/ 185727 h 1309353"/>
                <a:gd name="connsiteX43" fmla="*/ 1230238 w 4770580"/>
                <a:gd name="connsiteY43" fmla="*/ 228525 h 1309353"/>
                <a:gd name="connsiteX44" fmla="*/ 1244158 w 4770580"/>
                <a:gd name="connsiteY44" fmla="*/ 204346 h 1309353"/>
                <a:gd name="connsiteX45" fmla="*/ 1287348 w 4770580"/>
                <a:gd name="connsiteY45" fmla="*/ 129322 h 1309353"/>
                <a:gd name="connsiteX46" fmla="*/ 1470329 w 4770580"/>
                <a:gd name="connsiteY46" fmla="*/ 23810 h 1309353"/>
                <a:gd name="connsiteX47" fmla="*/ 4316245 w 4770580"/>
                <a:gd name="connsiteY47" fmla="*/ 23810 h 1309353"/>
                <a:gd name="connsiteX48" fmla="*/ 4497840 w 4770580"/>
                <a:gd name="connsiteY48" fmla="*/ 129322 h 1309353"/>
                <a:gd name="connsiteX49" fmla="*/ 4744589 w 4770580"/>
                <a:gd name="connsiteY49" fmla="*/ 555531 h 1309353"/>
                <a:gd name="connsiteX50" fmla="*/ 4744589 w 4770580"/>
                <a:gd name="connsiteY50" fmla="*/ 766554 h 1309353"/>
                <a:gd name="connsiteX51" fmla="*/ 4497840 w 4770580"/>
                <a:gd name="connsiteY51" fmla="*/ 1191375 h 1309353"/>
                <a:gd name="connsiteX52" fmla="*/ 4316245 w 4770580"/>
                <a:gd name="connsiteY52" fmla="*/ 1296886 h 1309353"/>
                <a:gd name="connsiteX53" fmla="*/ 1470329 w 4770580"/>
                <a:gd name="connsiteY53" fmla="*/ 1296886 h 1309353"/>
                <a:gd name="connsiteX54" fmla="*/ 1287348 w 4770580"/>
                <a:gd name="connsiteY54" fmla="*/ 1191375 h 1309353"/>
                <a:gd name="connsiteX55" fmla="*/ 1227445 w 4770580"/>
                <a:gd name="connsiteY55" fmla="*/ 1087659 h 1309353"/>
                <a:gd name="connsiteX56" fmla="*/ 1226848 w 4770580"/>
                <a:gd name="connsiteY56" fmla="*/ 1086625 h 1309353"/>
                <a:gd name="connsiteX57" fmla="*/ 1222923 w 4770580"/>
                <a:gd name="connsiteY57" fmla="*/ 1093426 h 1309353"/>
                <a:gd name="connsiteX58" fmla="*/ 1161344 w 4770580"/>
                <a:gd name="connsiteY58" fmla="*/ 1200118 h 1309353"/>
                <a:gd name="connsiteX59" fmla="*/ 972144 w 4770580"/>
                <a:gd name="connsiteY59" fmla="*/ 1309353 h 130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4770580" h="1309353">
                  <a:moveTo>
                    <a:pt x="721108" y="1246289"/>
                  </a:moveTo>
                  <a:cubicBezTo>
                    <a:pt x="752826" y="1246241"/>
                    <a:pt x="784615" y="1238712"/>
                    <a:pt x="810451" y="1223796"/>
                  </a:cubicBezTo>
                  <a:cubicBezTo>
                    <a:pt x="810451" y="1223796"/>
                    <a:pt x="810451" y="1223796"/>
                    <a:pt x="1169112" y="1016723"/>
                  </a:cubicBezTo>
                  <a:cubicBezTo>
                    <a:pt x="1220784" y="986890"/>
                    <a:pt x="1257760" y="922246"/>
                    <a:pt x="1258325" y="862389"/>
                  </a:cubicBezTo>
                  <a:cubicBezTo>
                    <a:pt x="1258325" y="862389"/>
                    <a:pt x="1258325" y="862389"/>
                    <a:pt x="1258382" y="448342"/>
                  </a:cubicBezTo>
                  <a:cubicBezTo>
                    <a:pt x="1257933" y="389069"/>
                    <a:pt x="1220438" y="324126"/>
                    <a:pt x="1168745" y="293086"/>
                  </a:cubicBezTo>
                  <a:cubicBezTo>
                    <a:pt x="1168745" y="293086"/>
                    <a:pt x="1168745" y="293086"/>
                    <a:pt x="810142" y="86113"/>
                  </a:cubicBezTo>
                  <a:cubicBezTo>
                    <a:pt x="758021" y="56673"/>
                    <a:pt x="683550" y="56373"/>
                    <a:pt x="631878" y="86206"/>
                  </a:cubicBezTo>
                  <a:lnTo>
                    <a:pt x="273217" y="293279"/>
                  </a:lnTo>
                  <a:cubicBezTo>
                    <a:pt x="221546" y="323112"/>
                    <a:pt x="183556" y="388341"/>
                    <a:pt x="184004" y="447613"/>
                  </a:cubicBezTo>
                  <a:cubicBezTo>
                    <a:pt x="184004" y="447613"/>
                    <a:pt x="184004" y="447613"/>
                    <a:pt x="183947" y="861660"/>
                  </a:cubicBezTo>
                  <a:cubicBezTo>
                    <a:pt x="183969" y="922532"/>
                    <a:pt x="221464" y="987475"/>
                    <a:pt x="273584" y="1016915"/>
                  </a:cubicBezTo>
                  <a:cubicBezTo>
                    <a:pt x="273584" y="1016915"/>
                    <a:pt x="273584" y="1016915"/>
                    <a:pt x="632188" y="1223889"/>
                  </a:cubicBezTo>
                  <a:cubicBezTo>
                    <a:pt x="657742" y="1238901"/>
                    <a:pt x="689390" y="1246336"/>
                    <a:pt x="721108" y="1246289"/>
                  </a:cubicBezTo>
                  <a:close/>
                  <a:moveTo>
                    <a:pt x="4267820" y="1252424"/>
                  </a:moveTo>
                  <a:cubicBezTo>
                    <a:pt x="4336113" y="1252424"/>
                    <a:pt x="4409761" y="1211102"/>
                    <a:pt x="4443238" y="1154284"/>
                  </a:cubicBezTo>
                  <a:cubicBezTo>
                    <a:pt x="4681593" y="759136"/>
                    <a:pt x="4681593" y="759136"/>
                    <a:pt x="4681593" y="759136"/>
                  </a:cubicBezTo>
                  <a:cubicBezTo>
                    <a:pt x="4715069" y="702317"/>
                    <a:pt x="4715069" y="619671"/>
                    <a:pt x="4681593" y="562853"/>
                  </a:cubicBezTo>
                  <a:cubicBezTo>
                    <a:pt x="4443238" y="166413"/>
                    <a:pt x="4443238" y="166413"/>
                    <a:pt x="4443238" y="166413"/>
                  </a:cubicBezTo>
                  <a:cubicBezTo>
                    <a:pt x="4409761" y="109595"/>
                    <a:pt x="4336113" y="68272"/>
                    <a:pt x="4267820" y="68272"/>
                  </a:cubicBezTo>
                  <a:cubicBezTo>
                    <a:pt x="1518706" y="68272"/>
                    <a:pt x="1518706" y="68272"/>
                    <a:pt x="1518706" y="68272"/>
                  </a:cubicBezTo>
                  <a:cubicBezTo>
                    <a:pt x="1450414" y="68272"/>
                    <a:pt x="1375426" y="109595"/>
                    <a:pt x="1341950" y="166413"/>
                  </a:cubicBezTo>
                  <a:cubicBezTo>
                    <a:pt x="1327136" y="191190"/>
                    <a:pt x="1313249" y="214419"/>
                    <a:pt x="1300229" y="236196"/>
                  </a:cubicBezTo>
                  <a:lnTo>
                    <a:pt x="1266876" y="291984"/>
                  </a:lnTo>
                  <a:lnTo>
                    <a:pt x="1278103" y="311430"/>
                  </a:lnTo>
                  <a:cubicBezTo>
                    <a:pt x="1413457" y="545869"/>
                    <a:pt x="1413457" y="545869"/>
                    <a:pt x="1413457" y="545869"/>
                  </a:cubicBezTo>
                  <a:cubicBezTo>
                    <a:pt x="1449812" y="608838"/>
                    <a:pt x="1450160" y="700828"/>
                    <a:pt x="1413571" y="763109"/>
                  </a:cubicBezTo>
                  <a:cubicBezTo>
                    <a:pt x="1350514" y="872361"/>
                    <a:pt x="1303222" y="954300"/>
                    <a:pt x="1267752" y="1015755"/>
                  </a:cubicBezTo>
                  <a:lnTo>
                    <a:pt x="1263390" y="1023312"/>
                  </a:lnTo>
                  <a:lnTo>
                    <a:pt x="1264931" y="1025880"/>
                  </a:lnTo>
                  <a:cubicBezTo>
                    <a:pt x="1341950" y="1154284"/>
                    <a:pt x="1341950" y="1154284"/>
                    <a:pt x="1341950" y="1154284"/>
                  </a:cubicBezTo>
                  <a:cubicBezTo>
                    <a:pt x="1375426" y="1211102"/>
                    <a:pt x="1450414" y="1252424"/>
                    <a:pt x="1518706" y="1252424"/>
                  </a:cubicBezTo>
                  <a:cubicBezTo>
                    <a:pt x="4267820" y="1252424"/>
                    <a:pt x="4267820" y="1252424"/>
                    <a:pt x="4267820" y="1252424"/>
                  </a:cubicBezTo>
                  <a:close/>
                  <a:moveTo>
                    <a:pt x="972144" y="1309353"/>
                  </a:moveTo>
                  <a:cubicBezTo>
                    <a:pt x="467570" y="1309283"/>
                    <a:pt x="467570" y="1309283"/>
                    <a:pt x="467570" y="1309283"/>
                  </a:cubicBezTo>
                  <a:cubicBezTo>
                    <a:pt x="395338" y="1309829"/>
                    <a:pt x="315847" y="1263533"/>
                    <a:pt x="279492" y="1200564"/>
                  </a:cubicBezTo>
                  <a:lnTo>
                    <a:pt x="27144" y="763484"/>
                  </a:lnTo>
                  <a:cubicBezTo>
                    <a:pt x="-9211" y="700515"/>
                    <a:pt x="-8847" y="609761"/>
                    <a:pt x="27029" y="546245"/>
                  </a:cubicBezTo>
                  <a:cubicBezTo>
                    <a:pt x="279256" y="109235"/>
                    <a:pt x="279256" y="109235"/>
                    <a:pt x="279256" y="109235"/>
                  </a:cubicBezTo>
                  <a:cubicBezTo>
                    <a:pt x="317082" y="46240"/>
                    <a:pt x="396224" y="547"/>
                    <a:pt x="468456" y="0"/>
                  </a:cubicBezTo>
                  <a:cubicBezTo>
                    <a:pt x="973030" y="71"/>
                    <a:pt x="973030" y="71"/>
                    <a:pt x="973030" y="71"/>
                  </a:cubicBezTo>
                  <a:cubicBezTo>
                    <a:pt x="1045975" y="759"/>
                    <a:pt x="1124753" y="45821"/>
                    <a:pt x="1161108" y="108790"/>
                  </a:cubicBezTo>
                  <a:cubicBezTo>
                    <a:pt x="1176880" y="136107"/>
                    <a:pt x="1191666" y="161718"/>
                    <a:pt x="1205528" y="185727"/>
                  </a:cubicBezTo>
                  <a:lnTo>
                    <a:pt x="1230238" y="228525"/>
                  </a:lnTo>
                  <a:lnTo>
                    <a:pt x="1244158" y="204346"/>
                  </a:lnTo>
                  <a:cubicBezTo>
                    <a:pt x="1257636" y="180933"/>
                    <a:pt x="1272012" y="155960"/>
                    <a:pt x="1287348" y="129322"/>
                  </a:cubicBezTo>
                  <a:cubicBezTo>
                    <a:pt x="1322004" y="68236"/>
                    <a:pt x="1399632" y="23810"/>
                    <a:pt x="1470329" y="23810"/>
                  </a:cubicBezTo>
                  <a:cubicBezTo>
                    <a:pt x="1470329" y="23810"/>
                    <a:pt x="1470329" y="23810"/>
                    <a:pt x="4316245" y="23810"/>
                  </a:cubicBezTo>
                  <a:cubicBezTo>
                    <a:pt x="4386943" y="23810"/>
                    <a:pt x="4463184" y="68236"/>
                    <a:pt x="4497840" y="129322"/>
                  </a:cubicBezTo>
                  <a:cubicBezTo>
                    <a:pt x="4497840" y="129322"/>
                    <a:pt x="4497840" y="129322"/>
                    <a:pt x="4744589" y="555531"/>
                  </a:cubicBezTo>
                  <a:cubicBezTo>
                    <a:pt x="4779244" y="616616"/>
                    <a:pt x="4779244" y="705468"/>
                    <a:pt x="4744589" y="766554"/>
                  </a:cubicBezTo>
                  <a:cubicBezTo>
                    <a:pt x="4744589" y="766554"/>
                    <a:pt x="4744589" y="766554"/>
                    <a:pt x="4497840" y="1191375"/>
                  </a:cubicBezTo>
                  <a:cubicBezTo>
                    <a:pt x="4463184" y="1252461"/>
                    <a:pt x="4386943" y="1296886"/>
                    <a:pt x="4316245" y="1296886"/>
                  </a:cubicBezTo>
                  <a:cubicBezTo>
                    <a:pt x="4316245" y="1296886"/>
                    <a:pt x="4316245" y="1296886"/>
                    <a:pt x="1470329" y="1296886"/>
                  </a:cubicBezTo>
                  <a:cubicBezTo>
                    <a:pt x="1399632" y="1296886"/>
                    <a:pt x="1322004" y="1252461"/>
                    <a:pt x="1287348" y="1191375"/>
                  </a:cubicBezTo>
                  <a:cubicBezTo>
                    <a:pt x="1287348" y="1191375"/>
                    <a:pt x="1287348" y="1191375"/>
                    <a:pt x="1227445" y="1087659"/>
                  </a:cubicBezTo>
                  <a:lnTo>
                    <a:pt x="1226848" y="1086625"/>
                  </a:lnTo>
                  <a:lnTo>
                    <a:pt x="1222923" y="1093426"/>
                  </a:lnTo>
                  <a:cubicBezTo>
                    <a:pt x="1161344" y="1200118"/>
                    <a:pt x="1161344" y="1200118"/>
                    <a:pt x="1161344" y="1200118"/>
                  </a:cubicBezTo>
                  <a:cubicBezTo>
                    <a:pt x="1125468" y="1263634"/>
                    <a:pt x="1046325" y="1309327"/>
                    <a:pt x="972144" y="1309353"/>
                  </a:cubicBezTo>
                  <a:close/>
                </a:path>
              </a:pathLst>
            </a:custGeom>
            <a:gradFill>
              <a:gsLst>
                <a:gs pos="0">
                  <a:srgbClr val="FDFA75"/>
                </a:gs>
                <a:gs pos="100000">
                  <a:srgbClr val="D79E11"/>
                </a:gs>
              </a:gsLst>
              <a:lin ang="2700000" scaled="1"/>
            </a:gradFill>
            <a:ln w="19050">
              <a:noFill/>
            </a:ln>
            <a:effectLst>
              <a:softEdge rad="0"/>
            </a:effectLst>
          </p:spPr>
          <p:txBody>
            <a:bodyPr vert="horz" wrap="square" lIns="91440" tIns="45720" rIns="91440" bIns="45720" numCol="1" anchor="t" anchorCtr="0" compatLnSpc="1">
              <a:noAutofit/>
            </a:bodyPr>
            <a:lstStyle/>
            <a:p>
              <a:endParaRPr lang="zh-CN" altLang="en-US">
                <a:solidFill>
                  <a:prstClr val="black"/>
                </a:solidFill>
                <a:latin typeface="Arial" panose="020B0604020202090204" pitchFamily="34" charset="0"/>
                <a:ea typeface="微软雅黑" panose="020B0503020204020204" pitchFamily="34" charset="-122"/>
              </a:endParaRPr>
            </a:p>
          </p:txBody>
        </p:sp>
        <p:grpSp>
          <p:nvGrpSpPr>
            <p:cNvPr id="25" name="组合 24"/>
            <p:cNvGrpSpPr/>
            <p:nvPr/>
          </p:nvGrpSpPr>
          <p:grpSpPr>
            <a:xfrm>
              <a:off x="9944428" y="4984882"/>
              <a:ext cx="387591" cy="495680"/>
              <a:chOff x="1605186" y="572440"/>
              <a:chExt cx="563562" cy="720725"/>
            </a:xfrm>
            <a:gradFill>
              <a:gsLst>
                <a:gs pos="0">
                  <a:srgbClr val="FDFA75"/>
                </a:gs>
                <a:gs pos="100000">
                  <a:srgbClr val="D79E11"/>
                </a:gs>
              </a:gsLst>
              <a:lin ang="2700000" scaled="1"/>
            </a:gradFill>
            <a:effectLst/>
          </p:grpSpPr>
          <p:sp>
            <p:nvSpPr>
              <p:cNvPr id="26"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49" name="文本框 48"/>
            <p:cNvSpPr txBox="1"/>
            <p:nvPr/>
          </p:nvSpPr>
          <p:spPr>
            <a:xfrm>
              <a:off x="6723121" y="4928584"/>
              <a:ext cx="2492990" cy="1292662"/>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1+#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9478145" y="2228011"/>
            <a:ext cx="1662635" cy="769441"/>
          </a:xfrm>
          <a:prstGeom prst="rect">
            <a:avLst/>
          </a:prstGeom>
          <a:noFill/>
          <a:effectLst/>
        </p:spPr>
        <p:txBody>
          <a:bodyPr wrap="none" rtlCol="0">
            <a:spAutoFit/>
          </a:bodyPr>
          <a:lstStyle/>
          <a:p>
            <a:r>
              <a:rPr lang="en-US" altLang="zh-CN" sz="3200" b="1" dirty="0" smtClean="0">
                <a:solidFill>
                  <a:schemeClr val="bg1"/>
                </a:solidFill>
              </a:rPr>
              <a:t>  </a:t>
            </a:r>
            <a:r>
              <a:rPr lang="en-US" altLang="zh-CN" sz="4400" b="1" dirty="0" smtClean="0">
                <a:solidFill>
                  <a:srgbClr val="F0E25E"/>
                </a:solidFill>
                <a:latin typeface="方正姚体" panose="02010601030101010101" pitchFamily="2" charset="-122"/>
                <a:ea typeface="方正姚体" panose="02010601030101010101" pitchFamily="2" charset="-122"/>
              </a:rPr>
              <a:t>GOAL</a:t>
            </a:r>
            <a:endParaRPr lang="en-US" altLang="zh-CN" sz="4400" b="1" dirty="0" smtClean="0">
              <a:solidFill>
                <a:srgbClr val="F0E25E"/>
              </a:solidFill>
              <a:latin typeface="方正姚体" panose="02010601030101010101" pitchFamily="2" charset="-122"/>
              <a:ea typeface="方正姚体" panose="02010601030101010101" pitchFamily="2" charset="-122"/>
            </a:endParaRPr>
          </a:p>
        </p:txBody>
      </p:sp>
      <p:grpSp>
        <p:nvGrpSpPr>
          <p:cNvPr id="7" name="组合 6"/>
          <p:cNvGrpSpPr/>
          <p:nvPr/>
        </p:nvGrpSpPr>
        <p:grpSpPr>
          <a:xfrm>
            <a:off x="9746661" y="3201128"/>
            <a:ext cx="1394119" cy="3116654"/>
            <a:chOff x="9746661" y="3201128"/>
            <a:chExt cx="1394119" cy="3116654"/>
          </a:xfrm>
        </p:grpSpPr>
        <p:sp>
          <p:nvSpPr>
            <p:cNvPr id="99" name="任意多边形 98"/>
            <p:cNvSpPr/>
            <p:nvPr/>
          </p:nvSpPr>
          <p:spPr>
            <a:xfrm>
              <a:off x="9746661" y="3201128"/>
              <a:ext cx="604157" cy="3116654"/>
            </a:xfrm>
            <a:custGeom>
              <a:avLst/>
              <a:gdLst>
                <a:gd name="connsiteX0" fmla="*/ 0 w 604157"/>
                <a:gd name="connsiteY0" fmla="*/ 0 h 3116654"/>
                <a:gd name="connsiteX1" fmla="*/ 604157 w 604157"/>
                <a:gd name="connsiteY1" fmla="*/ 0 h 3116654"/>
                <a:gd name="connsiteX2" fmla="*/ 604157 w 604157"/>
                <a:gd name="connsiteY2" fmla="*/ 400051 h 3116654"/>
                <a:gd name="connsiteX3" fmla="*/ 375556 w 604157"/>
                <a:gd name="connsiteY3" fmla="*/ 400051 h 3116654"/>
                <a:gd name="connsiteX4" fmla="*/ 375556 w 604157"/>
                <a:gd name="connsiteY4" fmla="*/ 3116654 h 3116654"/>
                <a:gd name="connsiteX5" fmla="*/ 374331 w 604157"/>
                <a:gd name="connsiteY5" fmla="*/ 3116654 h 3116654"/>
                <a:gd name="connsiteX6" fmla="*/ 374331 w 604157"/>
                <a:gd name="connsiteY6" fmla="*/ 1172235 h 3116654"/>
                <a:gd name="connsiteX7" fmla="*/ 0 w 604157"/>
                <a:gd name="connsiteY7" fmla="*/ 1172235 h 3116654"/>
                <a:gd name="connsiteX8" fmla="*/ 0 w 604157"/>
                <a:gd name="connsiteY8" fmla="*/ 1172234 h 3116654"/>
                <a:gd name="connsiteX9" fmla="*/ 374331 w 604157"/>
                <a:gd name="connsiteY9" fmla="*/ 1172234 h 3116654"/>
                <a:gd name="connsiteX10" fmla="*/ 374331 w 604157"/>
                <a:gd name="connsiteY10" fmla="*/ 1162891 h 3116654"/>
                <a:gd name="connsiteX11" fmla="*/ 6188 w 604157"/>
                <a:gd name="connsiteY11" fmla="*/ 772185 h 3116654"/>
                <a:gd name="connsiteX12" fmla="*/ 0 w 604157"/>
                <a:gd name="connsiteY12" fmla="*/ 772185 h 3116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157" h="3116654">
                  <a:moveTo>
                    <a:pt x="0" y="0"/>
                  </a:moveTo>
                  <a:lnTo>
                    <a:pt x="604157" y="0"/>
                  </a:lnTo>
                  <a:lnTo>
                    <a:pt x="604157" y="400051"/>
                  </a:lnTo>
                  <a:lnTo>
                    <a:pt x="375556" y="400051"/>
                  </a:lnTo>
                  <a:lnTo>
                    <a:pt x="375556" y="3116654"/>
                  </a:lnTo>
                  <a:lnTo>
                    <a:pt x="374331" y="3116654"/>
                  </a:lnTo>
                  <a:lnTo>
                    <a:pt x="374331" y="1172235"/>
                  </a:lnTo>
                  <a:lnTo>
                    <a:pt x="0" y="1172235"/>
                  </a:lnTo>
                  <a:lnTo>
                    <a:pt x="0" y="1172234"/>
                  </a:lnTo>
                  <a:lnTo>
                    <a:pt x="374331" y="1172234"/>
                  </a:lnTo>
                  <a:lnTo>
                    <a:pt x="374331" y="1162891"/>
                  </a:lnTo>
                  <a:lnTo>
                    <a:pt x="6188" y="772185"/>
                  </a:lnTo>
                  <a:lnTo>
                    <a:pt x="0" y="772185"/>
                  </a:lnTo>
                  <a:close/>
                </a:path>
              </a:pathLst>
            </a:cu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0" name="任意多边形 99"/>
            <p:cNvSpPr/>
            <p:nvPr/>
          </p:nvSpPr>
          <p:spPr>
            <a:xfrm>
              <a:off x="9746661" y="3201129"/>
              <a:ext cx="1394119" cy="400049"/>
            </a:xfrm>
            <a:custGeom>
              <a:avLst/>
              <a:gdLst>
                <a:gd name="connsiteX0" fmla="*/ 0 w 1306286"/>
                <a:gd name="connsiteY0" fmla="*/ 0 h 400049"/>
                <a:gd name="connsiteX1" fmla="*/ 961337 w 1306286"/>
                <a:gd name="connsiteY1" fmla="*/ 0 h 400049"/>
                <a:gd name="connsiteX2" fmla="*/ 1306286 w 1306286"/>
                <a:gd name="connsiteY2" fmla="*/ 390706 h 400049"/>
                <a:gd name="connsiteX3" fmla="*/ 1306286 w 1306286"/>
                <a:gd name="connsiteY3" fmla="*/ 400049 h 400049"/>
                <a:gd name="connsiteX4" fmla="*/ 352725 w 1306286"/>
                <a:gd name="connsiteY4" fmla="*/ 400049 h 400049"/>
                <a:gd name="connsiteX5" fmla="*/ 0 w 1306286"/>
                <a:gd name="connsiteY5" fmla="*/ 537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6" h="400049">
                  <a:moveTo>
                    <a:pt x="0" y="0"/>
                  </a:moveTo>
                  <a:lnTo>
                    <a:pt x="961337" y="0"/>
                  </a:lnTo>
                  <a:lnTo>
                    <a:pt x="1306286" y="390706"/>
                  </a:lnTo>
                  <a:lnTo>
                    <a:pt x="1306286" y="400049"/>
                  </a:lnTo>
                  <a:lnTo>
                    <a:pt x="352725" y="400049"/>
                  </a:lnTo>
                  <a:lnTo>
                    <a:pt x="0" y="53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5" name="矩形 104"/>
            <p:cNvSpPr/>
            <p:nvPr/>
          </p:nvSpPr>
          <p:spPr>
            <a:xfrm>
              <a:off x="10122217" y="3601179"/>
              <a:ext cx="1018563" cy="2716603"/>
            </a:xfrm>
            <a:prstGeom prst="rect">
              <a:avLst/>
            </a:pr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6692635" y="5118321"/>
            <a:ext cx="1408867" cy="1199462"/>
            <a:chOff x="6692635" y="5118321"/>
            <a:chExt cx="1408867" cy="1199462"/>
          </a:xfrm>
        </p:grpSpPr>
        <p:sp>
          <p:nvSpPr>
            <p:cNvPr id="103" name="任意多边形 102"/>
            <p:cNvSpPr/>
            <p:nvPr/>
          </p:nvSpPr>
          <p:spPr>
            <a:xfrm>
              <a:off x="6692635" y="5118321"/>
              <a:ext cx="604157" cy="1190463"/>
            </a:xfrm>
            <a:custGeom>
              <a:avLst/>
              <a:gdLst>
                <a:gd name="connsiteX0" fmla="*/ 0 w 604157"/>
                <a:gd name="connsiteY0" fmla="*/ 0 h 1190463"/>
                <a:gd name="connsiteX1" fmla="*/ 604157 w 604157"/>
                <a:gd name="connsiteY1" fmla="*/ 0 h 1190463"/>
                <a:gd name="connsiteX2" fmla="*/ 604157 w 604157"/>
                <a:gd name="connsiteY2" fmla="*/ 400052 h 1190463"/>
                <a:gd name="connsiteX3" fmla="*/ 375556 w 604157"/>
                <a:gd name="connsiteY3" fmla="*/ 400052 h 1190463"/>
                <a:gd name="connsiteX4" fmla="*/ 375556 w 604157"/>
                <a:gd name="connsiteY4" fmla="*/ 1190463 h 1190463"/>
                <a:gd name="connsiteX5" fmla="*/ 7413 w 604157"/>
                <a:gd name="connsiteY5" fmla="*/ 799757 h 1190463"/>
                <a:gd name="connsiteX6" fmla="*/ 0 w 604157"/>
                <a:gd name="connsiteY6" fmla="*/ 799757 h 119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57" h="1190463">
                  <a:moveTo>
                    <a:pt x="0" y="0"/>
                  </a:moveTo>
                  <a:lnTo>
                    <a:pt x="604157" y="0"/>
                  </a:lnTo>
                  <a:lnTo>
                    <a:pt x="604157" y="400052"/>
                  </a:lnTo>
                  <a:lnTo>
                    <a:pt x="375556" y="400052"/>
                  </a:lnTo>
                  <a:lnTo>
                    <a:pt x="375556" y="1190463"/>
                  </a:lnTo>
                  <a:lnTo>
                    <a:pt x="7413" y="799757"/>
                  </a:lnTo>
                  <a:lnTo>
                    <a:pt x="0" y="799757"/>
                  </a:lnTo>
                  <a:close/>
                </a:path>
              </a:pathLst>
            </a:cu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6" name="矩形 105"/>
            <p:cNvSpPr/>
            <p:nvPr/>
          </p:nvSpPr>
          <p:spPr>
            <a:xfrm>
              <a:off x="7068191" y="5518373"/>
              <a:ext cx="1018563" cy="799410"/>
            </a:xfrm>
            <a:prstGeom prst="rect">
              <a:avLst/>
            </a:pr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6707383" y="5118322"/>
              <a:ext cx="1394119" cy="400049"/>
            </a:xfrm>
            <a:custGeom>
              <a:avLst/>
              <a:gdLst>
                <a:gd name="connsiteX0" fmla="*/ 0 w 1306286"/>
                <a:gd name="connsiteY0" fmla="*/ 0 h 400049"/>
                <a:gd name="connsiteX1" fmla="*/ 961337 w 1306286"/>
                <a:gd name="connsiteY1" fmla="*/ 0 h 400049"/>
                <a:gd name="connsiteX2" fmla="*/ 1306286 w 1306286"/>
                <a:gd name="connsiteY2" fmla="*/ 390706 h 400049"/>
                <a:gd name="connsiteX3" fmla="*/ 1306286 w 1306286"/>
                <a:gd name="connsiteY3" fmla="*/ 400049 h 400049"/>
                <a:gd name="connsiteX4" fmla="*/ 352725 w 1306286"/>
                <a:gd name="connsiteY4" fmla="*/ 400049 h 400049"/>
                <a:gd name="connsiteX5" fmla="*/ 0 w 1306286"/>
                <a:gd name="connsiteY5" fmla="*/ 537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6" h="400049">
                  <a:moveTo>
                    <a:pt x="0" y="0"/>
                  </a:moveTo>
                  <a:lnTo>
                    <a:pt x="961337" y="0"/>
                  </a:lnTo>
                  <a:lnTo>
                    <a:pt x="1306286" y="390706"/>
                  </a:lnTo>
                  <a:lnTo>
                    <a:pt x="1306286" y="400049"/>
                  </a:lnTo>
                  <a:lnTo>
                    <a:pt x="352725" y="400049"/>
                  </a:lnTo>
                  <a:lnTo>
                    <a:pt x="0" y="53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3" name="组合 2"/>
          <p:cNvGrpSpPr/>
          <p:nvPr/>
        </p:nvGrpSpPr>
        <p:grpSpPr>
          <a:xfrm>
            <a:off x="7707085" y="4449543"/>
            <a:ext cx="1394119" cy="1868239"/>
            <a:chOff x="7707085" y="4449543"/>
            <a:chExt cx="1394119" cy="1868239"/>
          </a:xfrm>
        </p:grpSpPr>
        <p:sp>
          <p:nvSpPr>
            <p:cNvPr id="102" name="任意多边形 101"/>
            <p:cNvSpPr/>
            <p:nvPr/>
          </p:nvSpPr>
          <p:spPr>
            <a:xfrm>
              <a:off x="7707085" y="4465871"/>
              <a:ext cx="604157" cy="1052502"/>
            </a:xfrm>
            <a:custGeom>
              <a:avLst/>
              <a:gdLst>
                <a:gd name="connsiteX0" fmla="*/ 0 w 604157"/>
                <a:gd name="connsiteY0" fmla="*/ 1052500 h 1052502"/>
                <a:gd name="connsiteX1" fmla="*/ 375556 w 604157"/>
                <a:gd name="connsiteY1" fmla="*/ 1052500 h 1052502"/>
                <a:gd name="connsiteX2" fmla="*/ 375556 w 604157"/>
                <a:gd name="connsiteY2" fmla="*/ 1052502 h 1052502"/>
                <a:gd name="connsiteX3" fmla="*/ 0 w 604157"/>
                <a:gd name="connsiteY3" fmla="*/ 1052502 h 1052502"/>
                <a:gd name="connsiteX4" fmla="*/ 0 w 604157"/>
                <a:gd name="connsiteY4" fmla="*/ 0 h 1052502"/>
                <a:gd name="connsiteX5" fmla="*/ 604157 w 604157"/>
                <a:gd name="connsiteY5" fmla="*/ 0 h 1052502"/>
                <a:gd name="connsiteX6" fmla="*/ 604157 w 604157"/>
                <a:gd name="connsiteY6" fmla="*/ 383722 h 1052502"/>
                <a:gd name="connsiteX7" fmla="*/ 375556 w 604157"/>
                <a:gd name="connsiteY7" fmla="*/ 383722 h 1052502"/>
                <a:gd name="connsiteX8" fmla="*/ 375556 w 604157"/>
                <a:gd name="connsiteY8" fmla="*/ 1025314 h 1052502"/>
                <a:gd name="connsiteX9" fmla="*/ 24226 w 604157"/>
                <a:gd name="connsiteY9" fmla="*/ 652451 h 1052502"/>
                <a:gd name="connsiteX10" fmla="*/ 0 w 604157"/>
                <a:gd name="connsiteY10" fmla="*/ 652451 h 105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157" h="1052502">
                  <a:moveTo>
                    <a:pt x="0" y="1052500"/>
                  </a:moveTo>
                  <a:lnTo>
                    <a:pt x="375556" y="1052500"/>
                  </a:lnTo>
                  <a:lnTo>
                    <a:pt x="375556" y="1052502"/>
                  </a:lnTo>
                  <a:lnTo>
                    <a:pt x="0" y="1052502"/>
                  </a:lnTo>
                  <a:close/>
                  <a:moveTo>
                    <a:pt x="0" y="0"/>
                  </a:moveTo>
                  <a:lnTo>
                    <a:pt x="604157" y="0"/>
                  </a:lnTo>
                  <a:lnTo>
                    <a:pt x="604157" y="383722"/>
                  </a:lnTo>
                  <a:lnTo>
                    <a:pt x="375556" y="383722"/>
                  </a:lnTo>
                  <a:lnTo>
                    <a:pt x="375556" y="1025314"/>
                  </a:lnTo>
                  <a:lnTo>
                    <a:pt x="24226" y="652451"/>
                  </a:lnTo>
                  <a:lnTo>
                    <a:pt x="0" y="652451"/>
                  </a:lnTo>
                  <a:close/>
                </a:path>
              </a:pathLst>
            </a:cu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8" name="矩形 107"/>
            <p:cNvSpPr/>
            <p:nvPr/>
          </p:nvSpPr>
          <p:spPr>
            <a:xfrm>
              <a:off x="8082641" y="4849593"/>
              <a:ext cx="1018563" cy="1468189"/>
            </a:xfrm>
            <a:prstGeom prst="rect">
              <a:avLst/>
            </a:pr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a:off x="7707085" y="4449543"/>
              <a:ext cx="1394119" cy="400049"/>
            </a:xfrm>
            <a:custGeom>
              <a:avLst/>
              <a:gdLst>
                <a:gd name="connsiteX0" fmla="*/ 0 w 1306286"/>
                <a:gd name="connsiteY0" fmla="*/ 0 h 400049"/>
                <a:gd name="connsiteX1" fmla="*/ 961337 w 1306286"/>
                <a:gd name="connsiteY1" fmla="*/ 0 h 400049"/>
                <a:gd name="connsiteX2" fmla="*/ 1306286 w 1306286"/>
                <a:gd name="connsiteY2" fmla="*/ 390706 h 400049"/>
                <a:gd name="connsiteX3" fmla="*/ 1306286 w 1306286"/>
                <a:gd name="connsiteY3" fmla="*/ 400049 h 400049"/>
                <a:gd name="connsiteX4" fmla="*/ 352725 w 1306286"/>
                <a:gd name="connsiteY4" fmla="*/ 400049 h 400049"/>
                <a:gd name="connsiteX5" fmla="*/ 0 w 1306286"/>
                <a:gd name="connsiteY5" fmla="*/ 537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6" h="400049">
                  <a:moveTo>
                    <a:pt x="0" y="0"/>
                  </a:moveTo>
                  <a:lnTo>
                    <a:pt x="961337" y="0"/>
                  </a:lnTo>
                  <a:lnTo>
                    <a:pt x="1306286" y="390706"/>
                  </a:lnTo>
                  <a:lnTo>
                    <a:pt x="1306286" y="400049"/>
                  </a:lnTo>
                  <a:lnTo>
                    <a:pt x="352725" y="400049"/>
                  </a:lnTo>
                  <a:lnTo>
                    <a:pt x="0" y="53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8" name="组合 7"/>
          <p:cNvGrpSpPr/>
          <p:nvPr/>
        </p:nvGrpSpPr>
        <p:grpSpPr>
          <a:xfrm>
            <a:off x="8726873" y="3973312"/>
            <a:ext cx="1394119" cy="2344470"/>
            <a:chOff x="8726873" y="3973312"/>
            <a:chExt cx="1394119" cy="2344470"/>
          </a:xfrm>
        </p:grpSpPr>
        <p:sp>
          <p:nvSpPr>
            <p:cNvPr id="110" name="矩形 109"/>
            <p:cNvSpPr/>
            <p:nvPr/>
          </p:nvSpPr>
          <p:spPr>
            <a:xfrm>
              <a:off x="9102429" y="4373363"/>
              <a:ext cx="1018563" cy="1944419"/>
            </a:xfrm>
            <a:prstGeom prst="rect">
              <a:avLst/>
            </a:pr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8726873" y="3973312"/>
              <a:ext cx="1394119" cy="2344470"/>
              <a:chOff x="8726873" y="3973312"/>
              <a:chExt cx="1394119" cy="2344470"/>
            </a:xfrm>
          </p:grpSpPr>
          <p:sp>
            <p:nvSpPr>
              <p:cNvPr id="101" name="任意多边形 100"/>
              <p:cNvSpPr/>
              <p:nvPr/>
            </p:nvSpPr>
            <p:spPr>
              <a:xfrm>
                <a:off x="8726873" y="3973312"/>
                <a:ext cx="604157" cy="2344470"/>
              </a:xfrm>
              <a:custGeom>
                <a:avLst/>
                <a:gdLst>
                  <a:gd name="connsiteX0" fmla="*/ 0 w 604157"/>
                  <a:gd name="connsiteY0" fmla="*/ 0 h 2344470"/>
                  <a:gd name="connsiteX1" fmla="*/ 604157 w 604157"/>
                  <a:gd name="connsiteY1" fmla="*/ 0 h 2344470"/>
                  <a:gd name="connsiteX2" fmla="*/ 604157 w 604157"/>
                  <a:gd name="connsiteY2" fmla="*/ 400051 h 2344470"/>
                  <a:gd name="connsiteX3" fmla="*/ 375556 w 604157"/>
                  <a:gd name="connsiteY3" fmla="*/ 400051 h 2344470"/>
                  <a:gd name="connsiteX4" fmla="*/ 375556 w 604157"/>
                  <a:gd name="connsiteY4" fmla="*/ 2344470 h 2344470"/>
                  <a:gd name="connsiteX5" fmla="*/ 374331 w 604157"/>
                  <a:gd name="connsiteY5" fmla="*/ 2344470 h 2344470"/>
                  <a:gd name="connsiteX6" fmla="*/ 374331 w 604157"/>
                  <a:gd name="connsiteY6" fmla="*/ 876281 h 2344470"/>
                  <a:gd name="connsiteX7" fmla="*/ 0 w 604157"/>
                  <a:gd name="connsiteY7" fmla="*/ 876281 h 2344470"/>
                  <a:gd name="connsiteX8" fmla="*/ 0 w 604157"/>
                  <a:gd name="connsiteY8" fmla="*/ 876280 h 2344470"/>
                  <a:gd name="connsiteX9" fmla="*/ 374331 w 604157"/>
                  <a:gd name="connsiteY9" fmla="*/ 876280 h 2344470"/>
                  <a:gd name="connsiteX10" fmla="*/ 374331 w 604157"/>
                  <a:gd name="connsiteY10" fmla="*/ 866937 h 2344470"/>
                  <a:gd name="connsiteX11" fmla="*/ 6188 w 604157"/>
                  <a:gd name="connsiteY11" fmla="*/ 476231 h 2344470"/>
                  <a:gd name="connsiteX12" fmla="*/ 0 w 604157"/>
                  <a:gd name="connsiteY12" fmla="*/ 476231 h 234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4157" h="2344470">
                    <a:moveTo>
                      <a:pt x="0" y="0"/>
                    </a:moveTo>
                    <a:lnTo>
                      <a:pt x="604157" y="0"/>
                    </a:lnTo>
                    <a:lnTo>
                      <a:pt x="604157" y="400051"/>
                    </a:lnTo>
                    <a:lnTo>
                      <a:pt x="375556" y="400051"/>
                    </a:lnTo>
                    <a:lnTo>
                      <a:pt x="375556" y="2344470"/>
                    </a:lnTo>
                    <a:lnTo>
                      <a:pt x="374331" y="2344470"/>
                    </a:lnTo>
                    <a:lnTo>
                      <a:pt x="374331" y="876281"/>
                    </a:lnTo>
                    <a:lnTo>
                      <a:pt x="0" y="876281"/>
                    </a:lnTo>
                    <a:lnTo>
                      <a:pt x="0" y="876280"/>
                    </a:lnTo>
                    <a:lnTo>
                      <a:pt x="374331" y="876280"/>
                    </a:lnTo>
                    <a:lnTo>
                      <a:pt x="374331" y="866937"/>
                    </a:lnTo>
                    <a:lnTo>
                      <a:pt x="6188" y="476231"/>
                    </a:lnTo>
                    <a:lnTo>
                      <a:pt x="0" y="476231"/>
                    </a:lnTo>
                    <a:close/>
                  </a:path>
                </a:pathLst>
              </a:custGeom>
              <a:noFill/>
              <a:ln>
                <a:solidFill>
                  <a:srgbClr val="F9F16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1" name="任意多边形 110"/>
              <p:cNvSpPr/>
              <p:nvPr/>
            </p:nvSpPr>
            <p:spPr>
              <a:xfrm>
                <a:off x="8726873" y="3973313"/>
                <a:ext cx="1394119" cy="400049"/>
              </a:xfrm>
              <a:custGeom>
                <a:avLst/>
                <a:gdLst>
                  <a:gd name="connsiteX0" fmla="*/ 0 w 1306286"/>
                  <a:gd name="connsiteY0" fmla="*/ 0 h 400049"/>
                  <a:gd name="connsiteX1" fmla="*/ 961337 w 1306286"/>
                  <a:gd name="connsiteY1" fmla="*/ 0 h 400049"/>
                  <a:gd name="connsiteX2" fmla="*/ 1306286 w 1306286"/>
                  <a:gd name="connsiteY2" fmla="*/ 390706 h 400049"/>
                  <a:gd name="connsiteX3" fmla="*/ 1306286 w 1306286"/>
                  <a:gd name="connsiteY3" fmla="*/ 400049 h 400049"/>
                  <a:gd name="connsiteX4" fmla="*/ 352725 w 1306286"/>
                  <a:gd name="connsiteY4" fmla="*/ 400049 h 400049"/>
                  <a:gd name="connsiteX5" fmla="*/ 0 w 1306286"/>
                  <a:gd name="connsiteY5" fmla="*/ 537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6286" h="400049">
                    <a:moveTo>
                      <a:pt x="0" y="0"/>
                    </a:moveTo>
                    <a:lnTo>
                      <a:pt x="961337" y="0"/>
                    </a:lnTo>
                    <a:lnTo>
                      <a:pt x="1306286" y="390706"/>
                    </a:lnTo>
                    <a:lnTo>
                      <a:pt x="1306286" y="400049"/>
                    </a:lnTo>
                    <a:lnTo>
                      <a:pt x="352725" y="400049"/>
                    </a:lnTo>
                    <a:lnTo>
                      <a:pt x="0" y="53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112" name="Freeform 23"/>
          <p:cNvSpPr>
            <a:spLocks noEditPoints="1"/>
          </p:cNvSpPr>
          <p:nvPr/>
        </p:nvSpPr>
        <p:spPr bwMode="auto">
          <a:xfrm>
            <a:off x="7024303" y="3518908"/>
            <a:ext cx="596185" cy="1842993"/>
          </a:xfrm>
          <a:custGeom>
            <a:avLst/>
            <a:gdLst>
              <a:gd name="T0" fmla="*/ 107 w 121"/>
              <a:gd name="T1" fmla="*/ 193 h 374"/>
              <a:gd name="T2" fmla="*/ 100 w 121"/>
              <a:gd name="T3" fmla="*/ 165 h 374"/>
              <a:gd name="T4" fmla="*/ 90 w 121"/>
              <a:gd name="T5" fmla="*/ 120 h 374"/>
              <a:gd name="T6" fmla="*/ 86 w 121"/>
              <a:gd name="T7" fmla="*/ 88 h 374"/>
              <a:gd name="T8" fmla="*/ 78 w 121"/>
              <a:gd name="T9" fmla="*/ 70 h 374"/>
              <a:gd name="T10" fmla="*/ 60 w 121"/>
              <a:gd name="T11" fmla="*/ 55 h 374"/>
              <a:gd name="T12" fmla="*/ 65 w 121"/>
              <a:gd name="T13" fmla="*/ 43 h 374"/>
              <a:gd name="T14" fmla="*/ 64 w 121"/>
              <a:gd name="T15" fmla="*/ 22 h 374"/>
              <a:gd name="T16" fmla="*/ 42 w 121"/>
              <a:gd name="T17" fmla="*/ 5 h 374"/>
              <a:gd name="T18" fmla="*/ 26 w 121"/>
              <a:gd name="T19" fmla="*/ 24 h 374"/>
              <a:gd name="T20" fmla="*/ 29 w 121"/>
              <a:gd name="T21" fmla="*/ 38 h 374"/>
              <a:gd name="T22" fmla="*/ 33 w 121"/>
              <a:gd name="T23" fmla="*/ 50 h 374"/>
              <a:gd name="T24" fmla="*/ 11 w 121"/>
              <a:gd name="T25" fmla="*/ 69 h 374"/>
              <a:gd name="T26" fmla="*/ 5 w 121"/>
              <a:gd name="T27" fmla="*/ 95 h 374"/>
              <a:gd name="T28" fmla="*/ 18 w 121"/>
              <a:gd name="T29" fmla="*/ 130 h 374"/>
              <a:gd name="T30" fmla="*/ 15 w 121"/>
              <a:gd name="T31" fmla="*/ 160 h 374"/>
              <a:gd name="T32" fmla="*/ 17 w 121"/>
              <a:gd name="T33" fmla="*/ 209 h 374"/>
              <a:gd name="T34" fmla="*/ 11 w 121"/>
              <a:gd name="T35" fmla="*/ 283 h 374"/>
              <a:gd name="T36" fmla="*/ 10 w 121"/>
              <a:gd name="T37" fmla="*/ 321 h 374"/>
              <a:gd name="T38" fmla="*/ 6 w 121"/>
              <a:gd name="T39" fmla="*/ 353 h 374"/>
              <a:gd name="T40" fmla="*/ 10 w 121"/>
              <a:gd name="T41" fmla="*/ 364 h 374"/>
              <a:gd name="T42" fmla="*/ 20 w 121"/>
              <a:gd name="T43" fmla="*/ 372 h 374"/>
              <a:gd name="T44" fmla="*/ 37 w 121"/>
              <a:gd name="T45" fmla="*/ 366 h 374"/>
              <a:gd name="T46" fmla="*/ 36 w 121"/>
              <a:gd name="T47" fmla="*/ 343 h 374"/>
              <a:gd name="T48" fmla="*/ 42 w 121"/>
              <a:gd name="T49" fmla="*/ 287 h 374"/>
              <a:gd name="T50" fmla="*/ 52 w 121"/>
              <a:gd name="T51" fmla="*/ 247 h 374"/>
              <a:gd name="T52" fmla="*/ 52 w 121"/>
              <a:gd name="T53" fmla="*/ 305 h 374"/>
              <a:gd name="T54" fmla="*/ 55 w 121"/>
              <a:gd name="T55" fmla="*/ 329 h 374"/>
              <a:gd name="T56" fmla="*/ 53 w 121"/>
              <a:gd name="T57" fmla="*/ 353 h 374"/>
              <a:gd name="T58" fmla="*/ 70 w 121"/>
              <a:gd name="T59" fmla="*/ 353 h 374"/>
              <a:gd name="T60" fmla="*/ 90 w 121"/>
              <a:gd name="T61" fmla="*/ 359 h 374"/>
              <a:gd name="T62" fmla="*/ 101 w 121"/>
              <a:gd name="T63" fmla="*/ 351 h 374"/>
              <a:gd name="T64" fmla="*/ 84 w 121"/>
              <a:gd name="T65" fmla="*/ 341 h 374"/>
              <a:gd name="T66" fmla="*/ 83 w 121"/>
              <a:gd name="T67" fmla="*/ 306 h 374"/>
              <a:gd name="T68" fmla="*/ 87 w 121"/>
              <a:gd name="T69" fmla="*/ 256 h 374"/>
              <a:gd name="T70" fmla="*/ 121 w 121"/>
              <a:gd name="T71" fmla="*/ 216 h 374"/>
              <a:gd name="T72" fmla="*/ 87 w 121"/>
              <a:gd name="T73" fmla="*/ 188 h 374"/>
              <a:gd name="T74" fmla="*/ 58 w 121"/>
              <a:gd name="T75" fmla="*/ 61 h 374"/>
              <a:gd name="T76" fmla="*/ 58 w 121"/>
              <a:gd name="T77" fmla="*/ 61 h 374"/>
              <a:gd name="T78" fmla="*/ 72 w 121"/>
              <a:gd name="T79" fmla="*/ 83 h 374"/>
              <a:gd name="T80" fmla="*/ 52 w 121"/>
              <a:gd name="T81" fmla="*/ 80 h 374"/>
              <a:gd name="T82" fmla="*/ 35 w 121"/>
              <a:gd name="T83" fmla="*/ 52 h 374"/>
              <a:gd name="T84" fmla="*/ 34 w 121"/>
              <a:gd name="T85" fmla="*/ 59 h 374"/>
              <a:gd name="T86" fmla="*/ 49 w 121"/>
              <a:gd name="T87" fmla="*/ 82 h 374"/>
              <a:gd name="T88" fmla="*/ 27 w 121"/>
              <a:gd name="T89" fmla="*/ 82 h 374"/>
              <a:gd name="T90" fmla="*/ 74 w 121"/>
              <a:gd name="T91" fmla="*/ 101 h 374"/>
              <a:gd name="T92" fmla="*/ 74 w 121"/>
              <a:gd name="T93" fmla="*/ 106 h 374"/>
              <a:gd name="T94" fmla="*/ 26 w 121"/>
              <a:gd name="T95" fmla="*/ 131 h 374"/>
              <a:gd name="T96" fmla="*/ 54 w 121"/>
              <a:gd name="T97" fmla="*/ 156 h 374"/>
              <a:gd name="T98" fmla="*/ 53 w 121"/>
              <a:gd name="T99" fmla="*/ 163 h 374"/>
              <a:gd name="T100" fmla="*/ 66 w 121"/>
              <a:gd name="T101" fmla="*/ 205 h 374"/>
              <a:gd name="T102" fmla="*/ 74 w 121"/>
              <a:gd name="T103" fmla="*/ 192 h 374"/>
              <a:gd name="T104" fmla="*/ 75 w 121"/>
              <a:gd name="T105" fmla="*/ 131 h 374"/>
              <a:gd name="T106" fmla="*/ 73 w 121"/>
              <a:gd name="T107" fmla="*/ 133 h 374"/>
              <a:gd name="T108" fmla="*/ 78 w 121"/>
              <a:gd name="T109" fmla="*/ 159 h 374"/>
              <a:gd name="T110" fmla="*/ 78 w 121"/>
              <a:gd name="T111" fmla="*/ 208 h 374"/>
              <a:gd name="T112" fmla="*/ 89 w 121"/>
              <a:gd name="T113" fmla="*/ 205 h 374"/>
              <a:gd name="T114" fmla="*/ 90 w 121"/>
              <a:gd name="T115" fmla="*/ 20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1" h="374">
                <a:moveTo>
                  <a:pt x="107" y="207"/>
                </a:moveTo>
                <a:cubicBezTo>
                  <a:pt x="107" y="202"/>
                  <a:pt x="107" y="202"/>
                  <a:pt x="107" y="202"/>
                </a:cubicBezTo>
                <a:cubicBezTo>
                  <a:pt x="107" y="193"/>
                  <a:pt x="107" y="193"/>
                  <a:pt x="107" y="193"/>
                </a:cubicBezTo>
                <a:cubicBezTo>
                  <a:pt x="107" y="190"/>
                  <a:pt x="107" y="190"/>
                  <a:pt x="107" y="190"/>
                </a:cubicBezTo>
                <a:cubicBezTo>
                  <a:pt x="105" y="184"/>
                  <a:pt x="105" y="184"/>
                  <a:pt x="105" y="184"/>
                </a:cubicBezTo>
                <a:cubicBezTo>
                  <a:pt x="100" y="165"/>
                  <a:pt x="100" y="165"/>
                  <a:pt x="100" y="165"/>
                </a:cubicBezTo>
                <a:cubicBezTo>
                  <a:pt x="95" y="144"/>
                  <a:pt x="95" y="144"/>
                  <a:pt x="95" y="144"/>
                </a:cubicBezTo>
                <a:cubicBezTo>
                  <a:pt x="94" y="132"/>
                  <a:pt x="94" y="132"/>
                  <a:pt x="94" y="132"/>
                </a:cubicBezTo>
                <a:cubicBezTo>
                  <a:pt x="90" y="120"/>
                  <a:pt x="90" y="120"/>
                  <a:pt x="90" y="120"/>
                </a:cubicBezTo>
                <a:cubicBezTo>
                  <a:pt x="89" y="106"/>
                  <a:pt x="89" y="106"/>
                  <a:pt x="89" y="106"/>
                </a:cubicBezTo>
                <a:cubicBezTo>
                  <a:pt x="87" y="98"/>
                  <a:pt x="87" y="98"/>
                  <a:pt x="87" y="98"/>
                </a:cubicBezTo>
                <a:cubicBezTo>
                  <a:pt x="86" y="88"/>
                  <a:pt x="86" y="88"/>
                  <a:pt x="86" y="88"/>
                </a:cubicBezTo>
                <a:cubicBezTo>
                  <a:pt x="84" y="77"/>
                  <a:pt x="84" y="77"/>
                  <a:pt x="84" y="77"/>
                </a:cubicBezTo>
                <a:cubicBezTo>
                  <a:pt x="83" y="73"/>
                  <a:pt x="83" y="73"/>
                  <a:pt x="83" y="73"/>
                </a:cubicBezTo>
                <a:cubicBezTo>
                  <a:pt x="78" y="70"/>
                  <a:pt x="78" y="70"/>
                  <a:pt x="78" y="70"/>
                </a:cubicBezTo>
                <a:cubicBezTo>
                  <a:pt x="67" y="65"/>
                  <a:pt x="67" y="65"/>
                  <a:pt x="67" y="65"/>
                </a:cubicBezTo>
                <a:cubicBezTo>
                  <a:pt x="60" y="60"/>
                  <a:pt x="60" y="60"/>
                  <a:pt x="60" y="60"/>
                </a:cubicBezTo>
                <a:cubicBezTo>
                  <a:pt x="60" y="55"/>
                  <a:pt x="60" y="55"/>
                  <a:pt x="60" y="55"/>
                </a:cubicBezTo>
                <a:cubicBezTo>
                  <a:pt x="62" y="53"/>
                  <a:pt x="62" y="53"/>
                  <a:pt x="62" y="53"/>
                </a:cubicBezTo>
                <a:cubicBezTo>
                  <a:pt x="63" y="47"/>
                  <a:pt x="63" y="47"/>
                  <a:pt x="63" y="47"/>
                </a:cubicBezTo>
                <a:cubicBezTo>
                  <a:pt x="65" y="43"/>
                  <a:pt x="65" y="43"/>
                  <a:pt x="65" y="43"/>
                </a:cubicBezTo>
                <a:cubicBezTo>
                  <a:pt x="65" y="31"/>
                  <a:pt x="65" y="31"/>
                  <a:pt x="65" y="31"/>
                </a:cubicBezTo>
                <a:cubicBezTo>
                  <a:pt x="65" y="28"/>
                  <a:pt x="65" y="28"/>
                  <a:pt x="65" y="28"/>
                </a:cubicBezTo>
                <a:cubicBezTo>
                  <a:pt x="64" y="22"/>
                  <a:pt x="64" y="22"/>
                  <a:pt x="64" y="22"/>
                </a:cubicBezTo>
                <a:cubicBezTo>
                  <a:pt x="64" y="22"/>
                  <a:pt x="62" y="17"/>
                  <a:pt x="62" y="14"/>
                </a:cubicBezTo>
                <a:cubicBezTo>
                  <a:pt x="62" y="10"/>
                  <a:pt x="56" y="5"/>
                  <a:pt x="56" y="5"/>
                </a:cubicBezTo>
                <a:cubicBezTo>
                  <a:pt x="49" y="0"/>
                  <a:pt x="42" y="5"/>
                  <a:pt x="42" y="5"/>
                </a:cubicBezTo>
                <a:cubicBezTo>
                  <a:pt x="42" y="5"/>
                  <a:pt x="36" y="7"/>
                  <a:pt x="32" y="10"/>
                </a:cubicBezTo>
                <a:cubicBezTo>
                  <a:pt x="28" y="12"/>
                  <a:pt x="26" y="17"/>
                  <a:pt x="26" y="17"/>
                </a:cubicBezTo>
                <a:cubicBezTo>
                  <a:pt x="26" y="24"/>
                  <a:pt x="26" y="24"/>
                  <a:pt x="26" y="24"/>
                </a:cubicBezTo>
                <a:cubicBezTo>
                  <a:pt x="28" y="32"/>
                  <a:pt x="28" y="32"/>
                  <a:pt x="28" y="32"/>
                </a:cubicBezTo>
                <a:cubicBezTo>
                  <a:pt x="27" y="34"/>
                  <a:pt x="27" y="34"/>
                  <a:pt x="27" y="34"/>
                </a:cubicBezTo>
                <a:cubicBezTo>
                  <a:pt x="29" y="38"/>
                  <a:pt x="29" y="38"/>
                  <a:pt x="29" y="38"/>
                </a:cubicBezTo>
                <a:cubicBezTo>
                  <a:pt x="32" y="43"/>
                  <a:pt x="32" y="43"/>
                  <a:pt x="32" y="43"/>
                </a:cubicBezTo>
                <a:cubicBezTo>
                  <a:pt x="34" y="46"/>
                  <a:pt x="34" y="46"/>
                  <a:pt x="34" y="46"/>
                </a:cubicBezTo>
                <a:cubicBezTo>
                  <a:pt x="33" y="50"/>
                  <a:pt x="33" y="50"/>
                  <a:pt x="33" y="50"/>
                </a:cubicBezTo>
                <a:cubicBezTo>
                  <a:pt x="29" y="53"/>
                  <a:pt x="29" y="53"/>
                  <a:pt x="29" y="53"/>
                </a:cubicBezTo>
                <a:cubicBezTo>
                  <a:pt x="23" y="62"/>
                  <a:pt x="23" y="62"/>
                  <a:pt x="23" y="62"/>
                </a:cubicBezTo>
                <a:cubicBezTo>
                  <a:pt x="11" y="69"/>
                  <a:pt x="11" y="69"/>
                  <a:pt x="11" y="69"/>
                </a:cubicBezTo>
                <a:cubicBezTo>
                  <a:pt x="11" y="69"/>
                  <a:pt x="3" y="75"/>
                  <a:pt x="1" y="75"/>
                </a:cubicBezTo>
                <a:cubicBezTo>
                  <a:pt x="0" y="76"/>
                  <a:pt x="1" y="86"/>
                  <a:pt x="1" y="86"/>
                </a:cubicBezTo>
                <a:cubicBezTo>
                  <a:pt x="5" y="95"/>
                  <a:pt x="5" y="95"/>
                  <a:pt x="5" y="95"/>
                </a:cubicBezTo>
                <a:cubicBezTo>
                  <a:pt x="8" y="106"/>
                  <a:pt x="8" y="106"/>
                  <a:pt x="8" y="106"/>
                </a:cubicBezTo>
                <a:cubicBezTo>
                  <a:pt x="15" y="122"/>
                  <a:pt x="15" y="122"/>
                  <a:pt x="15" y="122"/>
                </a:cubicBezTo>
                <a:cubicBezTo>
                  <a:pt x="18" y="130"/>
                  <a:pt x="18" y="130"/>
                  <a:pt x="18" y="130"/>
                </a:cubicBezTo>
                <a:cubicBezTo>
                  <a:pt x="18" y="130"/>
                  <a:pt x="17" y="136"/>
                  <a:pt x="17" y="139"/>
                </a:cubicBezTo>
                <a:cubicBezTo>
                  <a:pt x="16" y="142"/>
                  <a:pt x="15" y="151"/>
                  <a:pt x="15" y="151"/>
                </a:cubicBezTo>
                <a:cubicBezTo>
                  <a:pt x="15" y="160"/>
                  <a:pt x="15" y="160"/>
                  <a:pt x="15" y="160"/>
                </a:cubicBezTo>
                <a:cubicBezTo>
                  <a:pt x="16" y="179"/>
                  <a:pt x="16" y="179"/>
                  <a:pt x="16" y="179"/>
                </a:cubicBezTo>
                <a:cubicBezTo>
                  <a:pt x="14" y="208"/>
                  <a:pt x="14" y="208"/>
                  <a:pt x="14" y="208"/>
                </a:cubicBezTo>
                <a:cubicBezTo>
                  <a:pt x="17" y="209"/>
                  <a:pt x="17" y="209"/>
                  <a:pt x="17" y="209"/>
                </a:cubicBezTo>
                <a:cubicBezTo>
                  <a:pt x="16" y="254"/>
                  <a:pt x="16" y="254"/>
                  <a:pt x="16" y="254"/>
                </a:cubicBezTo>
                <a:cubicBezTo>
                  <a:pt x="13" y="273"/>
                  <a:pt x="13" y="273"/>
                  <a:pt x="13" y="273"/>
                </a:cubicBezTo>
                <a:cubicBezTo>
                  <a:pt x="11" y="283"/>
                  <a:pt x="11" y="283"/>
                  <a:pt x="11" y="283"/>
                </a:cubicBezTo>
                <a:cubicBezTo>
                  <a:pt x="11" y="283"/>
                  <a:pt x="8" y="295"/>
                  <a:pt x="7" y="298"/>
                </a:cubicBezTo>
                <a:cubicBezTo>
                  <a:pt x="7" y="302"/>
                  <a:pt x="6" y="316"/>
                  <a:pt x="6" y="316"/>
                </a:cubicBezTo>
                <a:cubicBezTo>
                  <a:pt x="10" y="321"/>
                  <a:pt x="10" y="321"/>
                  <a:pt x="10" y="321"/>
                </a:cubicBezTo>
                <a:cubicBezTo>
                  <a:pt x="10" y="321"/>
                  <a:pt x="9" y="326"/>
                  <a:pt x="12" y="329"/>
                </a:cubicBezTo>
                <a:cubicBezTo>
                  <a:pt x="15" y="332"/>
                  <a:pt x="12" y="339"/>
                  <a:pt x="12" y="339"/>
                </a:cubicBezTo>
                <a:cubicBezTo>
                  <a:pt x="6" y="353"/>
                  <a:pt x="6" y="353"/>
                  <a:pt x="6" y="353"/>
                </a:cubicBezTo>
                <a:cubicBezTo>
                  <a:pt x="8" y="356"/>
                  <a:pt x="8" y="356"/>
                  <a:pt x="8" y="356"/>
                </a:cubicBezTo>
                <a:cubicBezTo>
                  <a:pt x="10" y="359"/>
                  <a:pt x="10" y="359"/>
                  <a:pt x="10" y="359"/>
                </a:cubicBezTo>
                <a:cubicBezTo>
                  <a:pt x="10" y="364"/>
                  <a:pt x="10" y="364"/>
                  <a:pt x="10" y="364"/>
                </a:cubicBezTo>
                <a:cubicBezTo>
                  <a:pt x="12" y="365"/>
                  <a:pt x="12" y="365"/>
                  <a:pt x="12" y="365"/>
                </a:cubicBezTo>
                <a:cubicBezTo>
                  <a:pt x="14" y="369"/>
                  <a:pt x="14" y="369"/>
                  <a:pt x="14" y="369"/>
                </a:cubicBezTo>
                <a:cubicBezTo>
                  <a:pt x="20" y="372"/>
                  <a:pt x="20" y="372"/>
                  <a:pt x="20" y="372"/>
                </a:cubicBezTo>
                <a:cubicBezTo>
                  <a:pt x="37" y="374"/>
                  <a:pt x="37" y="374"/>
                  <a:pt x="37" y="374"/>
                </a:cubicBezTo>
                <a:cubicBezTo>
                  <a:pt x="38" y="371"/>
                  <a:pt x="38" y="371"/>
                  <a:pt x="38" y="371"/>
                </a:cubicBezTo>
                <a:cubicBezTo>
                  <a:pt x="37" y="366"/>
                  <a:pt x="37" y="366"/>
                  <a:pt x="37" y="366"/>
                </a:cubicBezTo>
                <a:cubicBezTo>
                  <a:pt x="32" y="358"/>
                  <a:pt x="32" y="358"/>
                  <a:pt x="32" y="358"/>
                </a:cubicBezTo>
                <a:cubicBezTo>
                  <a:pt x="33" y="355"/>
                  <a:pt x="33" y="355"/>
                  <a:pt x="33" y="355"/>
                </a:cubicBezTo>
                <a:cubicBezTo>
                  <a:pt x="36" y="343"/>
                  <a:pt x="36" y="343"/>
                  <a:pt x="36" y="343"/>
                </a:cubicBezTo>
                <a:cubicBezTo>
                  <a:pt x="38" y="332"/>
                  <a:pt x="38" y="332"/>
                  <a:pt x="38" y="332"/>
                </a:cubicBezTo>
                <a:cubicBezTo>
                  <a:pt x="43" y="314"/>
                  <a:pt x="43" y="314"/>
                  <a:pt x="43" y="314"/>
                </a:cubicBezTo>
                <a:cubicBezTo>
                  <a:pt x="42" y="287"/>
                  <a:pt x="42" y="287"/>
                  <a:pt x="42" y="287"/>
                </a:cubicBezTo>
                <a:cubicBezTo>
                  <a:pt x="45" y="270"/>
                  <a:pt x="45" y="270"/>
                  <a:pt x="45" y="270"/>
                </a:cubicBezTo>
                <a:cubicBezTo>
                  <a:pt x="47" y="260"/>
                  <a:pt x="47" y="260"/>
                  <a:pt x="47" y="260"/>
                </a:cubicBezTo>
                <a:cubicBezTo>
                  <a:pt x="52" y="247"/>
                  <a:pt x="52" y="247"/>
                  <a:pt x="52" y="247"/>
                </a:cubicBezTo>
                <a:cubicBezTo>
                  <a:pt x="53" y="265"/>
                  <a:pt x="53" y="265"/>
                  <a:pt x="53" y="265"/>
                </a:cubicBezTo>
                <a:cubicBezTo>
                  <a:pt x="54" y="291"/>
                  <a:pt x="54" y="291"/>
                  <a:pt x="54" y="291"/>
                </a:cubicBezTo>
                <a:cubicBezTo>
                  <a:pt x="54" y="291"/>
                  <a:pt x="54" y="300"/>
                  <a:pt x="52" y="305"/>
                </a:cubicBezTo>
                <a:cubicBezTo>
                  <a:pt x="51" y="310"/>
                  <a:pt x="51" y="315"/>
                  <a:pt x="51" y="315"/>
                </a:cubicBezTo>
                <a:cubicBezTo>
                  <a:pt x="53" y="323"/>
                  <a:pt x="53" y="323"/>
                  <a:pt x="53" y="323"/>
                </a:cubicBezTo>
                <a:cubicBezTo>
                  <a:pt x="55" y="329"/>
                  <a:pt x="55" y="329"/>
                  <a:pt x="55" y="329"/>
                </a:cubicBezTo>
                <a:cubicBezTo>
                  <a:pt x="55" y="335"/>
                  <a:pt x="55" y="335"/>
                  <a:pt x="55" y="335"/>
                </a:cubicBezTo>
                <a:cubicBezTo>
                  <a:pt x="52" y="338"/>
                  <a:pt x="52" y="338"/>
                  <a:pt x="52" y="338"/>
                </a:cubicBezTo>
                <a:cubicBezTo>
                  <a:pt x="53" y="353"/>
                  <a:pt x="53" y="353"/>
                  <a:pt x="53" y="353"/>
                </a:cubicBezTo>
                <a:cubicBezTo>
                  <a:pt x="66" y="356"/>
                  <a:pt x="66" y="356"/>
                  <a:pt x="66" y="356"/>
                </a:cubicBezTo>
                <a:cubicBezTo>
                  <a:pt x="67" y="353"/>
                  <a:pt x="67" y="353"/>
                  <a:pt x="67" y="353"/>
                </a:cubicBezTo>
                <a:cubicBezTo>
                  <a:pt x="70" y="353"/>
                  <a:pt x="70" y="353"/>
                  <a:pt x="70" y="353"/>
                </a:cubicBezTo>
                <a:cubicBezTo>
                  <a:pt x="77" y="356"/>
                  <a:pt x="77" y="356"/>
                  <a:pt x="77" y="356"/>
                </a:cubicBezTo>
                <a:cubicBezTo>
                  <a:pt x="83" y="359"/>
                  <a:pt x="83" y="359"/>
                  <a:pt x="83" y="359"/>
                </a:cubicBezTo>
                <a:cubicBezTo>
                  <a:pt x="90" y="359"/>
                  <a:pt x="90" y="359"/>
                  <a:pt x="90" y="359"/>
                </a:cubicBezTo>
                <a:cubicBezTo>
                  <a:pt x="102" y="358"/>
                  <a:pt x="102" y="358"/>
                  <a:pt x="102" y="358"/>
                </a:cubicBezTo>
                <a:cubicBezTo>
                  <a:pt x="102" y="355"/>
                  <a:pt x="102" y="355"/>
                  <a:pt x="102" y="355"/>
                </a:cubicBezTo>
                <a:cubicBezTo>
                  <a:pt x="101" y="351"/>
                  <a:pt x="101" y="351"/>
                  <a:pt x="101" y="351"/>
                </a:cubicBezTo>
                <a:cubicBezTo>
                  <a:pt x="96" y="349"/>
                  <a:pt x="96" y="349"/>
                  <a:pt x="96" y="349"/>
                </a:cubicBezTo>
                <a:cubicBezTo>
                  <a:pt x="90" y="347"/>
                  <a:pt x="90" y="347"/>
                  <a:pt x="90" y="347"/>
                </a:cubicBezTo>
                <a:cubicBezTo>
                  <a:pt x="84" y="341"/>
                  <a:pt x="84" y="341"/>
                  <a:pt x="84" y="341"/>
                </a:cubicBezTo>
                <a:cubicBezTo>
                  <a:pt x="81" y="335"/>
                  <a:pt x="81" y="335"/>
                  <a:pt x="81" y="335"/>
                </a:cubicBezTo>
                <a:cubicBezTo>
                  <a:pt x="84" y="326"/>
                  <a:pt x="84" y="326"/>
                  <a:pt x="84" y="326"/>
                </a:cubicBezTo>
                <a:cubicBezTo>
                  <a:pt x="83" y="306"/>
                  <a:pt x="83" y="306"/>
                  <a:pt x="83" y="306"/>
                </a:cubicBezTo>
                <a:cubicBezTo>
                  <a:pt x="83" y="287"/>
                  <a:pt x="83" y="287"/>
                  <a:pt x="83" y="287"/>
                </a:cubicBezTo>
                <a:cubicBezTo>
                  <a:pt x="85" y="267"/>
                  <a:pt x="85" y="267"/>
                  <a:pt x="85" y="267"/>
                </a:cubicBezTo>
                <a:cubicBezTo>
                  <a:pt x="87" y="256"/>
                  <a:pt x="87" y="256"/>
                  <a:pt x="87" y="256"/>
                </a:cubicBezTo>
                <a:cubicBezTo>
                  <a:pt x="87" y="256"/>
                  <a:pt x="105" y="264"/>
                  <a:pt x="108" y="265"/>
                </a:cubicBezTo>
                <a:cubicBezTo>
                  <a:pt x="111" y="267"/>
                  <a:pt x="117" y="263"/>
                  <a:pt x="117" y="263"/>
                </a:cubicBezTo>
                <a:cubicBezTo>
                  <a:pt x="121" y="216"/>
                  <a:pt x="121" y="216"/>
                  <a:pt x="121" y="216"/>
                </a:cubicBezTo>
                <a:lnTo>
                  <a:pt x="107" y="207"/>
                </a:lnTo>
                <a:close/>
                <a:moveTo>
                  <a:pt x="89" y="188"/>
                </a:moveTo>
                <a:cubicBezTo>
                  <a:pt x="87" y="188"/>
                  <a:pt x="87" y="188"/>
                  <a:pt x="87" y="188"/>
                </a:cubicBezTo>
                <a:cubicBezTo>
                  <a:pt x="84" y="100"/>
                  <a:pt x="84" y="100"/>
                  <a:pt x="84" y="100"/>
                </a:cubicBezTo>
                <a:lnTo>
                  <a:pt x="89" y="188"/>
                </a:lnTo>
                <a:close/>
                <a:moveTo>
                  <a:pt x="58" y="61"/>
                </a:moveTo>
                <a:cubicBezTo>
                  <a:pt x="61" y="66"/>
                  <a:pt x="61" y="66"/>
                  <a:pt x="61" y="66"/>
                </a:cubicBezTo>
                <a:cubicBezTo>
                  <a:pt x="56" y="63"/>
                  <a:pt x="56" y="63"/>
                  <a:pt x="56" y="63"/>
                </a:cubicBezTo>
                <a:lnTo>
                  <a:pt x="58" y="61"/>
                </a:lnTo>
                <a:close/>
                <a:moveTo>
                  <a:pt x="56" y="72"/>
                </a:moveTo>
                <a:cubicBezTo>
                  <a:pt x="57" y="76"/>
                  <a:pt x="62" y="69"/>
                  <a:pt x="62" y="69"/>
                </a:cubicBezTo>
                <a:cubicBezTo>
                  <a:pt x="62" y="69"/>
                  <a:pt x="75" y="75"/>
                  <a:pt x="72" y="83"/>
                </a:cubicBezTo>
                <a:cubicBezTo>
                  <a:pt x="70" y="91"/>
                  <a:pt x="68" y="90"/>
                  <a:pt x="68" y="90"/>
                </a:cubicBezTo>
                <a:cubicBezTo>
                  <a:pt x="68" y="90"/>
                  <a:pt x="64" y="83"/>
                  <a:pt x="59" y="81"/>
                </a:cubicBezTo>
                <a:cubicBezTo>
                  <a:pt x="55" y="79"/>
                  <a:pt x="52" y="80"/>
                  <a:pt x="52" y="80"/>
                </a:cubicBezTo>
                <a:cubicBezTo>
                  <a:pt x="52" y="80"/>
                  <a:pt x="52" y="72"/>
                  <a:pt x="52" y="71"/>
                </a:cubicBezTo>
                <a:cubicBezTo>
                  <a:pt x="52" y="69"/>
                  <a:pt x="56" y="69"/>
                  <a:pt x="56" y="72"/>
                </a:cubicBezTo>
                <a:close/>
                <a:moveTo>
                  <a:pt x="35" y="52"/>
                </a:moveTo>
                <a:cubicBezTo>
                  <a:pt x="52" y="61"/>
                  <a:pt x="52" y="61"/>
                  <a:pt x="52" y="61"/>
                </a:cubicBezTo>
                <a:cubicBezTo>
                  <a:pt x="48" y="71"/>
                  <a:pt x="48" y="71"/>
                  <a:pt x="48" y="71"/>
                </a:cubicBezTo>
                <a:cubicBezTo>
                  <a:pt x="34" y="59"/>
                  <a:pt x="34" y="59"/>
                  <a:pt x="34" y="59"/>
                </a:cubicBezTo>
                <a:cubicBezTo>
                  <a:pt x="34" y="59"/>
                  <a:pt x="30" y="57"/>
                  <a:pt x="35" y="52"/>
                </a:cubicBezTo>
                <a:close/>
                <a:moveTo>
                  <a:pt x="36" y="101"/>
                </a:moveTo>
                <a:cubicBezTo>
                  <a:pt x="49" y="82"/>
                  <a:pt x="49" y="82"/>
                  <a:pt x="49" y="82"/>
                </a:cubicBezTo>
                <a:cubicBezTo>
                  <a:pt x="36" y="105"/>
                  <a:pt x="36" y="105"/>
                  <a:pt x="36" y="105"/>
                </a:cubicBezTo>
                <a:cubicBezTo>
                  <a:pt x="31" y="99"/>
                  <a:pt x="31" y="99"/>
                  <a:pt x="31" y="99"/>
                </a:cubicBezTo>
                <a:cubicBezTo>
                  <a:pt x="27" y="82"/>
                  <a:pt x="27" y="82"/>
                  <a:pt x="27" y="82"/>
                </a:cubicBezTo>
                <a:lnTo>
                  <a:pt x="36" y="101"/>
                </a:lnTo>
                <a:close/>
                <a:moveTo>
                  <a:pt x="35" y="135"/>
                </a:moveTo>
                <a:cubicBezTo>
                  <a:pt x="38" y="133"/>
                  <a:pt x="74" y="101"/>
                  <a:pt x="74" y="101"/>
                </a:cubicBezTo>
                <a:cubicBezTo>
                  <a:pt x="70" y="94"/>
                  <a:pt x="70" y="94"/>
                  <a:pt x="70" y="94"/>
                </a:cubicBezTo>
                <a:cubicBezTo>
                  <a:pt x="70" y="94"/>
                  <a:pt x="78" y="102"/>
                  <a:pt x="78" y="102"/>
                </a:cubicBezTo>
                <a:cubicBezTo>
                  <a:pt x="78" y="102"/>
                  <a:pt x="74" y="106"/>
                  <a:pt x="74" y="106"/>
                </a:cubicBezTo>
                <a:cubicBezTo>
                  <a:pt x="67" y="113"/>
                  <a:pt x="60" y="119"/>
                  <a:pt x="54" y="125"/>
                </a:cubicBezTo>
                <a:cubicBezTo>
                  <a:pt x="47" y="131"/>
                  <a:pt x="41" y="139"/>
                  <a:pt x="31" y="139"/>
                </a:cubicBezTo>
                <a:cubicBezTo>
                  <a:pt x="28" y="139"/>
                  <a:pt x="26" y="131"/>
                  <a:pt x="26" y="131"/>
                </a:cubicBezTo>
                <a:cubicBezTo>
                  <a:pt x="31" y="135"/>
                  <a:pt x="32" y="136"/>
                  <a:pt x="35" y="135"/>
                </a:cubicBezTo>
                <a:close/>
                <a:moveTo>
                  <a:pt x="53" y="163"/>
                </a:moveTo>
                <a:cubicBezTo>
                  <a:pt x="56" y="161"/>
                  <a:pt x="54" y="156"/>
                  <a:pt x="54" y="156"/>
                </a:cubicBezTo>
                <a:cubicBezTo>
                  <a:pt x="60" y="165"/>
                  <a:pt x="54" y="168"/>
                  <a:pt x="52" y="170"/>
                </a:cubicBezTo>
                <a:cubicBezTo>
                  <a:pt x="51" y="171"/>
                  <a:pt x="25" y="165"/>
                  <a:pt x="25" y="165"/>
                </a:cubicBezTo>
                <a:cubicBezTo>
                  <a:pt x="25" y="165"/>
                  <a:pt x="50" y="165"/>
                  <a:pt x="53" y="163"/>
                </a:cubicBezTo>
                <a:close/>
                <a:moveTo>
                  <a:pt x="70" y="206"/>
                </a:moveTo>
                <a:cubicBezTo>
                  <a:pt x="66" y="208"/>
                  <a:pt x="20" y="208"/>
                  <a:pt x="20" y="208"/>
                </a:cubicBezTo>
                <a:cubicBezTo>
                  <a:pt x="20" y="208"/>
                  <a:pt x="63" y="206"/>
                  <a:pt x="66" y="205"/>
                </a:cubicBezTo>
                <a:cubicBezTo>
                  <a:pt x="68" y="203"/>
                  <a:pt x="70" y="199"/>
                  <a:pt x="70" y="194"/>
                </a:cubicBezTo>
                <a:cubicBezTo>
                  <a:pt x="70" y="190"/>
                  <a:pt x="70" y="121"/>
                  <a:pt x="70" y="121"/>
                </a:cubicBezTo>
                <a:cubicBezTo>
                  <a:pt x="74" y="192"/>
                  <a:pt x="74" y="192"/>
                  <a:pt x="74" y="192"/>
                </a:cubicBezTo>
                <a:cubicBezTo>
                  <a:pt x="74" y="192"/>
                  <a:pt x="75" y="204"/>
                  <a:pt x="70" y="206"/>
                </a:cubicBezTo>
                <a:close/>
                <a:moveTo>
                  <a:pt x="73" y="133"/>
                </a:moveTo>
                <a:cubicBezTo>
                  <a:pt x="73" y="132"/>
                  <a:pt x="74" y="131"/>
                  <a:pt x="75" y="131"/>
                </a:cubicBezTo>
                <a:cubicBezTo>
                  <a:pt x="77" y="131"/>
                  <a:pt x="77" y="132"/>
                  <a:pt x="77" y="133"/>
                </a:cubicBezTo>
                <a:cubicBezTo>
                  <a:pt x="77" y="135"/>
                  <a:pt x="77" y="135"/>
                  <a:pt x="75" y="135"/>
                </a:cubicBezTo>
                <a:cubicBezTo>
                  <a:pt x="74" y="135"/>
                  <a:pt x="73" y="135"/>
                  <a:pt x="73" y="133"/>
                </a:cubicBezTo>
                <a:close/>
                <a:moveTo>
                  <a:pt x="74" y="159"/>
                </a:moveTo>
                <a:cubicBezTo>
                  <a:pt x="74" y="158"/>
                  <a:pt x="75" y="157"/>
                  <a:pt x="76" y="157"/>
                </a:cubicBezTo>
                <a:cubicBezTo>
                  <a:pt x="77" y="157"/>
                  <a:pt x="78" y="158"/>
                  <a:pt x="78" y="159"/>
                </a:cubicBezTo>
                <a:cubicBezTo>
                  <a:pt x="78" y="160"/>
                  <a:pt x="77" y="161"/>
                  <a:pt x="76" y="161"/>
                </a:cubicBezTo>
                <a:cubicBezTo>
                  <a:pt x="75" y="161"/>
                  <a:pt x="74" y="160"/>
                  <a:pt x="74" y="159"/>
                </a:cubicBezTo>
                <a:close/>
                <a:moveTo>
                  <a:pt x="78" y="208"/>
                </a:moveTo>
                <a:cubicBezTo>
                  <a:pt x="73" y="206"/>
                  <a:pt x="76" y="193"/>
                  <a:pt x="76" y="193"/>
                </a:cubicBezTo>
                <a:cubicBezTo>
                  <a:pt x="76" y="193"/>
                  <a:pt x="77" y="198"/>
                  <a:pt x="78" y="202"/>
                </a:cubicBezTo>
                <a:cubicBezTo>
                  <a:pt x="80" y="207"/>
                  <a:pt x="89" y="205"/>
                  <a:pt x="89" y="205"/>
                </a:cubicBezTo>
                <a:cubicBezTo>
                  <a:pt x="89" y="205"/>
                  <a:pt x="82" y="209"/>
                  <a:pt x="78" y="208"/>
                </a:cubicBezTo>
                <a:close/>
                <a:moveTo>
                  <a:pt x="95" y="200"/>
                </a:moveTo>
                <a:cubicBezTo>
                  <a:pt x="93" y="201"/>
                  <a:pt x="90" y="200"/>
                  <a:pt x="90" y="200"/>
                </a:cubicBezTo>
                <a:cubicBezTo>
                  <a:pt x="92" y="190"/>
                  <a:pt x="92" y="190"/>
                  <a:pt x="92" y="190"/>
                </a:cubicBezTo>
                <a:cubicBezTo>
                  <a:pt x="92" y="190"/>
                  <a:pt x="97" y="198"/>
                  <a:pt x="95" y="200"/>
                </a:cubicBezTo>
                <a:close/>
              </a:path>
            </a:pathLst>
          </a:custGeom>
          <a:gradFill>
            <a:gsLst>
              <a:gs pos="0">
                <a:srgbClr val="FDFA75"/>
              </a:gs>
              <a:gs pos="100000">
                <a:srgbClr val="D79E11"/>
              </a:gs>
            </a:gsLst>
            <a:lin ang="2700000" scaled="1"/>
          </a:gradFill>
          <a:ln w="25400">
            <a:noFill/>
          </a:ln>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文本框 112"/>
          <p:cNvSpPr txBox="1"/>
          <p:nvPr/>
        </p:nvSpPr>
        <p:spPr>
          <a:xfrm>
            <a:off x="2915028" y="2439496"/>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1496054" y="3472992"/>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2931314" y="4347178"/>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EFEFE"/>
              </a:solidFill>
            </a:endParaRPr>
          </a:p>
          <a:p>
            <a:endParaRPr lang="en-US" altLang="zh-CN" sz="1400" dirty="0" smtClean="0">
              <a:solidFill>
                <a:srgbClr val="FEFEFE"/>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1548563" y="5380674"/>
            <a:ext cx="2492990" cy="1246495"/>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117" name="椭圆 116"/>
          <p:cNvSpPr/>
          <p:nvPr/>
        </p:nvSpPr>
        <p:spPr>
          <a:xfrm>
            <a:off x="2468528" y="2704083"/>
            <a:ext cx="219369" cy="219369"/>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椭圆 117"/>
          <p:cNvSpPr/>
          <p:nvPr/>
        </p:nvSpPr>
        <p:spPr>
          <a:xfrm>
            <a:off x="2491766" y="4649567"/>
            <a:ext cx="219369" cy="219369"/>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a:off x="1072660" y="3725578"/>
            <a:ext cx="219369" cy="219369"/>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p:cNvSpPr/>
          <p:nvPr/>
        </p:nvSpPr>
        <p:spPr>
          <a:xfrm>
            <a:off x="1072660" y="5603867"/>
            <a:ext cx="219369" cy="219369"/>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 presetClass="entr" presetSubtype="4" fill="hold" grpId="0" nodeType="afterEffect">
                                  <p:stCondLst>
                                    <p:cond delay="0"/>
                                  </p:stCondLst>
                                  <p:childTnLst>
                                    <p:set>
                                      <p:cBhvr>
                                        <p:cTn id="22" dur="1" fill="hold">
                                          <p:stCondLst>
                                            <p:cond delay="0"/>
                                          </p:stCondLst>
                                        </p:cTn>
                                        <p:tgtEl>
                                          <p:spTgt spid="112"/>
                                        </p:tgtEl>
                                        <p:attrNameLst>
                                          <p:attrName>style.visibility</p:attrName>
                                        </p:attrNameLst>
                                      </p:cBhvr>
                                      <p:to>
                                        <p:strVal val="visible"/>
                                      </p:to>
                                    </p:set>
                                    <p:anim calcmode="lin" valueType="num">
                                      <p:cBhvr additive="base">
                                        <p:cTn id="23" dur="500" fill="hold"/>
                                        <p:tgtEl>
                                          <p:spTgt spid="112"/>
                                        </p:tgtEl>
                                        <p:attrNameLst>
                                          <p:attrName>ppt_x</p:attrName>
                                        </p:attrNameLst>
                                      </p:cBhvr>
                                      <p:tavLst>
                                        <p:tav tm="0">
                                          <p:val>
                                            <p:strVal val="#ppt_x"/>
                                          </p:val>
                                        </p:tav>
                                        <p:tav tm="100000">
                                          <p:val>
                                            <p:strVal val="#ppt_x"/>
                                          </p:val>
                                        </p:tav>
                                      </p:tavLst>
                                    </p:anim>
                                    <p:anim calcmode="lin" valueType="num">
                                      <p:cBhvr additive="base">
                                        <p:cTn id="24" dur="500" fill="hold"/>
                                        <p:tgtEl>
                                          <p:spTgt spid="112"/>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42" presetClass="entr" presetSubtype="0" fill="hold" grpId="0" nodeType="after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1000"/>
                                        <p:tgtEl>
                                          <p:spTgt spid="104"/>
                                        </p:tgtEl>
                                      </p:cBhvr>
                                    </p:animEffect>
                                    <p:anim calcmode="lin" valueType="num">
                                      <p:cBhvr>
                                        <p:cTn id="29" dur="1000" fill="hold"/>
                                        <p:tgtEl>
                                          <p:spTgt spid="104"/>
                                        </p:tgtEl>
                                        <p:attrNameLst>
                                          <p:attrName>ppt_x</p:attrName>
                                        </p:attrNameLst>
                                      </p:cBhvr>
                                      <p:tavLst>
                                        <p:tav tm="0">
                                          <p:val>
                                            <p:strVal val="#ppt_x"/>
                                          </p:val>
                                        </p:tav>
                                        <p:tav tm="100000">
                                          <p:val>
                                            <p:strVal val="#ppt_x"/>
                                          </p:val>
                                        </p:tav>
                                      </p:tavLst>
                                    </p:anim>
                                    <p:anim calcmode="lin" valueType="num">
                                      <p:cBhvr>
                                        <p:cTn id="30" dur="1000" fill="hold"/>
                                        <p:tgtEl>
                                          <p:spTgt spid="104"/>
                                        </p:tgtEl>
                                        <p:attrNameLst>
                                          <p:attrName>ppt_y</p:attrName>
                                        </p:attrNameLst>
                                      </p:cBhvr>
                                      <p:tavLst>
                                        <p:tav tm="0">
                                          <p:val>
                                            <p:strVal val="#ppt_y+.1"/>
                                          </p:val>
                                        </p:tav>
                                        <p:tav tm="100000">
                                          <p:val>
                                            <p:strVal val="#ppt_y"/>
                                          </p:val>
                                        </p:tav>
                                      </p:tavLst>
                                    </p:anim>
                                  </p:childTnLst>
                                </p:cTn>
                              </p:par>
                            </p:childTnLst>
                          </p:cTn>
                        </p:par>
                        <p:par>
                          <p:cTn id="31" fill="hold">
                            <p:stCondLst>
                              <p:cond delay="3500"/>
                            </p:stCondLst>
                            <p:childTnLst>
                              <p:par>
                                <p:cTn id="32" presetID="2" presetClass="entr" presetSubtype="8" fill="hold" grpId="0" nodeType="afterEffect">
                                  <p:stCondLst>
                                    <p:cond delay="0"/>
                                  </p:stCondLst>
                                  <p:childTnLst>
                                    <p:set>
                                      <p:cBhvr>
                                        <p:cTn id="33" dur="1" fill="hold">
                                          <p:stCondLst>
                                            <p:cond delay="0"/>
                                          </p:stCondLst>
                                        </p:cTn>
                                        <p:tgtEl>
                                          <p:spTgt spid="117"/>
                                        </p:tgtEl>
                                        <p:attrNameLst>
                                          <p:attrName>style.visibility</p:attrName>
                                        </p:attrNameLst>
                                      </p:cBhvr>
                                      <p:to>
                                        <p:strVal val="visible"/>
                                      </p:to>
                                    </p:set>
                                    <p:anim calcmode="lin" valueType="num">
                                      <p:cBhvr additive="base">
                                        <p:cTn id="34" dur="500" fill="hold"/>
                                        <p:tgtEl>
                                          <p:spTgt spid="117"/>
                                        </p:tgtEl>
                                        <p:attrNameLst>
                                          <p:attrName>ppt_x</p:attrName>
                                        </p:attrNameLst>
                                      </p:cBhvr>
                                      <p:tavLst>
                                        <p:tav tm="0">
                                          <p:val>
                                            <p:strVal val="0-#ppt_w/2"/>
                                          </p:val>
                                        </p:tav>
                                        <p:tav tm="100000">
                                          <p:val>
                                            <p:strVal val="#ppt_x"/>
                                          </p:val>
                                        </p:tav>
                                      </p:tavLst>
                                    </p:anim>
                                    <p:anim calcmode="lin" valueType="num">
                                      <p:cBhvr additive="base">
                                        <p:cTn id="35" dur="500" fill="hold"/>
                                        <p:tgtEl>
                                          <p:spTgt spid="117"/>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113"/>
                                        </p:tgtEl>
                                        <p:attrNameLst>
                                          <p:attrName>style.visibility</p:attrName>
                                        </p:attrNameLst>
                                      </p:cBhvr>
                                      <p:to>
                                        <p:strVal val="visible"/>
                                      </p:to>
                                    </p:set>
                                    <p:anim calcmode="lin" valueType="num">
                                      <p:cBhvr additive="base">
                                        <p:cTn id="38" dur="500" fill="hold"/>
                                        <p:tgtEl>
                                          <p:spTgt spid="113"/>
                                        </p:tgtEl>
                                        <p:attrNameLst>
                                          <p:attrName>ppt_x</p:attrName>
                                        </p:attrNameLst>
                                      </p:cBhvr>
                                      <p:tavLst>
                                        <p:tav tm="0">
                                          <p:val>
                                            <p:strVal val="1+#ppt_w/2"/>
                                          </p:val>
                                        </p:tav>
                                        <p:tav tm="100000">
                                          <p:val>
                                            <p:strVal val="#ppt_x"/>
                                          </p:val>
                                        </p:tav>
                                      </p:tavLst>
                                    </p:anim>
                                    <p:anim calcmode="lin" valueType="num">
                                      <p:cBhvr additive="base">
                                        <p:cTn id="39" dur="500" fill="hold"/>
                                        <p:tgtEl>
                                          <p:spTgt spid="113"/>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8" fill="hold" grpId="0" nodeType="afterEffect">
                                  <p:stCondLst>
                                    <p:cond delay="0"/>
                                  </p:stCondLst>
                                  <p:childTnLst>
                                    <p:set>
                                      <p:cBhvr>
                                        <p:cTn id="42" dur="1" fill="hold">
                                          <p:stCondLst>
                                            <p:cond delay="0"/>
                                          </p:stCondLst>
                                        </p:cTn>
                                        <p:tgtEl>
                                          <p:spTgt spid="119"/>
                                        </p:tgtEl>
                                        <p:attrNameLst>
                                          <p:attrName>style.visibility</p:attrName>
                                        </p:attrNameLst>
                                      </p:cBhvr>
                                      <p:to>
                                        <p:strVal val="visible"/>
                                      </p:to>
                                    </p:set>
                                    <p:anim calcmode="lin" valueType="num">
                                      <p:cBhvr additive="base">
                                        <p:cTn id="43" dur="500" fill="hold"/>
                                        <p:tgtEl>
                                          <p:spTgt spid="119"/>
                                        </p:tgtEl>
                                        <p:attrNameLst>
                                          <p:attrName>ppt_x</p:attrName>
                                        </p:attrNameLst>
                                      </p:cBhvr>
                                      <p:tavLst>
                                        <p:tav tm="0">
                                          <p:val>
                                            <p:strVal val="0-#ppt_w/2"/>
                                          </p:val>
                                        </p:tav>
                                        <p:tav tm="100000">
                                          <p:val>
                                            <p:strVal val="#ppt_x"/>
                                          </p:val>
                                        </p:tav>
                                      </p:tavLst>
                                    </p:anim>
                                    <p:anim calcmode="lin" valueType="num">
                                      <p:cBhvr additive="base">
                                        <p:cTn id="44" dur="500" fill="hold"/>
                                        <p:tgtEl>
                                          <p:spTgt spid="119"/>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additive="base">
                                        <p:cTn id="47" dur="500" fill="hold"/>
                                        <p:tgtEl>
                                          <p:spTgt spid="114"/>
                                        </p:tgtEl>
                                        <p:attrNameLst>
                                          <p:attrName>ppt_x</p:attrName>
                                        </p:attrNameLst>
                                      </p:cBhvr>
                                      <p:tavLst>
                                        <p:tav tm="0">
                                          <p:val>
                                            <p:strVal val="1+#ppt_w/2"/>
                                          </p:val>
                                        </p:tav>
                                        <p:tav tm="100000">
                                          <p:val>
                                            <p:strVal val="#ppt_x"/>
                                          </p:val>
                                        </p:tav>
                                      </p:tavLst>
                                    </p:anim>
                                    <p:anim calcmode="lin" valueType="num">
                                      <p:cBhvr additive="base">
                                        <p:cTn id="48" dur="500" fill="hold"/>
                                        <p:tgtEl>
                                          <p:spTgt spid="114"/>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18"/>
                                        </p:tgtEl>
                                        <p:attrNameLst>
                                          <p:attrName>style.visibility</p:attrName>
                                        </p:attrNameLst>
                                      </p:cBhvr>
                                      <p:to>
                                        <p:strVal val="visible"/>
                                      </p:to>
                                    </p:set>
                                    <p:anim calcmode="lin" valueType="num">
                                      <p:cBhvr additive="base">
                                        <p:cTn id="52" dur="500" fill="hold"/>
                                        <p:tgtEl>
                                          <p:spTgt spid="118"/>
                                        </p:tgtEl>
                                        <p:attrNameLst>
                                          <p:attrName>ppt_x</p:attrName>
                                        </p:attrNameLst>
                                      </p:cBhvr>
                                      <p:tavLst>
                                        <p:tav tm="0">
                                          <p:val>
                                            <p:strVal val="0-#ppt_w/2"/>
                                          </p:val>
                                        </p:tav>
                                        <p:tav tm="100000">
                                          <p:val>
                                            <p:strVal val="#ppt_x"/>
                                          </p:val>
                                        </p:tav>
                                      </p:tavLst>
                                    </p:anim>
                                    <p:anim calcmode="lin" valueType="num">
                                      <p:cBhvr additive="base">
                                        <p:cTn id="53" dur="500" fill="hold"/>
                                        <p:tgtEl>
                                          <p:spTgt spid="118"/>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 calcmode="lin" valueType="num">
                                      <p:cBhvr additive="base">
                                        <p:cTn id="56" dur="500" fill="hold"/>
                                        <p:tgtEl>
                                          <p:spTgt spid="115"/>
                                        </p:tgtEl>
                                        <p:attrNameLst>
                                          <p:attrName>ppt_x</p:attrName>
                                        </p:attrNameLst>
                                      </p:cBhvr>
                                      <p:tavLst>
                                        <p:tav tm="0">
                                          <p:val>
                                            <p:strVal val="1+#ppt_w/2"/>
                                          </p:val>
                                        </p:tav>
                                        <p:tav tm="100000">
                                          <p:val>
                                            <p:strVal val="#ppt_x"/>
                                          </p:val>
                                        </p:tav>
                                      </p:tavLst>
                                    </p:anim>
                                    <p:anim calcmode="lin" valueType="num">
                                      <p:cBhvr additive="base">
                                        <p:cTn id="57" dur="500" fill="hold"/>
                                        <p:tgtEl>
                                          <p:spTgt spid="115"/>
                                        </p:tgtEl>
                                        <p:attrNameLst>
                                          <p:attrName>ppt_y</p:attrName>
                                        </p:attrNameLst>
                                      </p:cBhvr>
                                      <p:tavLst>
                                        <p:tav tm="0">
                                          <p:val>
                                            <p:strVal val="#ppt_y"/>
                                          </p:val>
                                        </p:tav>
                                        <p:tav tm="100000">
                                          <p:val>
                                            <p:strVal val="#ppt_y"/>
                                          </p:val>
                                        </p:tav>
                                      </p:tavLst>
                                    </p:anim>
                                  </p:childTnLst>
                                </p:cTn>
                              </p:par>
                            </p:childTnLst>
                          </p:cTn>
                        </p:par>
                        <p:par>
                          <p:cTn id="58" fill="hold">
                            <p:stCondLst>
                              <p:cond delay="5000"/>
                            </p:stCondLst>
                            <p:childTnLst>
                              <p:par>
                                <p:cTn id="59" presetID="2" presetClass="entr" presetSubtype="8" fill="hold" grpId="0" nodeType="afterEffect">
                                  <p:stCondLst>
                                    <p:cond delay="0"/>
                                  </p:stCondLst>
                                  <p:childTnLst>
                                    <p:set>
                                      <p:cBhvr>
                                        <p:cTn id="60" dur="1" fill="hold">
                                          <p:stCondLst>
                                            <p:cond delay="0"/>
                                          </p:stCondLst>
                                        </p:cTn>
                                        <p:tgtEl>
                                          <p:spTgt spid="120"/>
                                        </p:tgtEl>
                                        <p:attrNameLst>
                                          <p:attrName>style.visibility</p:attrName>
                                        </p:attrNameLst>
                                      </p:cBhvr>
                                      <p:to>
                                        <p:strVal val="visible"/>
                                      </p:to>
                                    </p:set>
                                    <p:anim calcmode="lin" valueType="num">
                                      <p:cBhvr additive="base">
                                        <p:cTn id="61" dur="500" fill="hold"/>
                                        <p:tgtEl>
                                          <p:spTgt spid="120"/>
                                        </p:tgtEl>
                                        <p:attrNameLst>
                                          <p:attrName>ppt_x</p:attrName>
                                        </p:attrNameLst>
                                      </p:cBhvr>
                                      <p:tavLst>
                                        <p:tav tm="0">
                                          <p:val>
                                            <p:strVal val="0-#ppt_w/2"/>
                                          </p:val>
                                        </p:tav>
                                        <p:tav tm="100000">
                                          <p:val>
                                            <p:strVal val="#ppt_x"/>
                                          </p:val>
                                        </p:tav>
                                      </p:tavLst>
                                    </p:anim>
                                    <p:anim calcmode="lin" valueType="num">
                                      <p:cBhvr additive="base">
                                        <p:cTn id="62" dur="500" fill="hold"/>
                                        <p:tgtEl>
                                          <p:spTgt spid="120"/>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16"/>
                                        </p:tgtEl>
                                        <p:attrNameLst>
                                          <p:attrName>style.visibility</p:attrName>
                                        </p:attrNameLst>
                                      </p:cBhvr>
                                      <p:to>
                                        <p:strVal val="visible"/>
                                      </p:to>
                                    </p:set>
                                    <p:anim calcmode="lin" valueType="num">
                                      <p:cBhvr additive="base">
                                        <p:cTn id="65" dur="500" fill="hold"/>
                                        <p:tgtEl>
                                          <p:spTgt spid="116"/>
                                        </p:tgtEl>
                                        <p:attrNameLst>
                                          <p:attrName>ppt_x</p:attrName>
                                        </p:attrNameLst>
                                      </p:cBhvr>
                                      <p:tavLst>
                                        <p:tav tm="0">
                                          <p:val>
                                            <p:strVal val="1+#ppt_w/2"/>
                                          </p:val>
                                        </p:tav>
                                        <p:tav tm="100000">
                                          <p:val>
                                            <p:strVal val="#ppt_x"/>
                                          </p:val>
                                        </p:tav>
                                      </p:tavLst>
                                    </p:anim>
                                    <p:anim calcmode="lin" valueType="num">
                                      <p:cBhvr additive="base">
                                        <p:cTn id="66"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12" grpId="0" animBg="1"/>
      <p:bldP spid="113" grpId="0"/>
      <p:bldP spid="114" grpId="0"/>
      <p:bldP spid="115" grpId="0"/>
      <p:bldP spid="116" grpId="0"/>
      <p:bldP spid="117" grpId="0" animBg="1"/>
      <p:bldP spid="118" grpId="0" animBg="1"/>
      <p:bldP spid="119" grpId="0" animBg="1"/>
      <p:bldP spid="1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52146" y="2056468"/>
            <a:ext cx="3589803" cy="4273871"/>
          </a:xfrm>
          <a:prstGeom prst="rect">
            <a:avLst/>
          </a:prstGeom>
          <a:noFill/>
          <a:ln>
            <a:solidFill>
              <a:srgbClr val="E9CA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23593" y="2056468"/>
            <a:ext cx="5696163" cy="1666446"/>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423593" y="4571507"/>
            <a:ext cx="5696163" cy="1758832"/>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298587" y="2366422"/>
            <a:ext cx="2954655" cy="5109091"/>
          </a:xfrm>
          <a:prstGeom prst="rect">
            <a:avLst/>
          </a:prstGeom>
          <a:noFill/>
          <a:effectLst/>
        </p:spPr>
        <p:txBody>
          <a:bodyPr wrap="none" rtlCol="0">
            <a:spAutoFit/>
          </a:bodyPr>
          <a:lstStyle/>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r>
              <a:rPr lang="zh-CN" altLang="en-US" sz="1200" dirty="0" smtClean="0">
                <a:solidFill>
                  <a:srgbClr val="FCFCFC"/>
                </a:solidFill>
                <a:latin typeface="方正兰亭超细黑简体" panose="02000000000000000000"/>
                <a:ea typeface="方正兰亭超细黑简体" panose="02000000000000000000"/>
              </a:rPr>
              <a:t>。</a:t>
            </a:r>
            <a:r>
              <a:rPr lang="zh-CN" altLang="en-US" sz="1200" dirty="0">
                <a:solidFill>
                  <a:srgbClr val="FCFCFC"/>
                </a:solidFill>
                <a:latin typeface="方正兰亭超细黑简体" panose="02000000000000000000"/>
                <a:ea typeface="方正兰亭超细黑简体" panose="02000000000000000000"/>
              </a:rPr>
              <a:t>您的内容打在这里</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或者</a:t>
            </a:r>
            <a:r>
              <a:rPr lang="zh-CN" altLang="en-US" sz="1200" dirty="0">
                <a:solidFill>
                  <a:srgbClr val="FCFCFC"/>
                </a:solidFill>
                <a:latin typeface="方正兰亭超细黑简体" panose="02000000000000000000"/>
                <a:ea typeface="方正兰亭超细黑简体" panose="02000000000000000000"/>
              </a:rPr>
              <a:t>通过</a:t>
            </a:r>
            <a:r>
              <a:rPr lang="zh-CN" altLang="en-US" sz="1200" dirty="0" smtClean="0">
                <a:solidFill>
                  <a:srgbClr val="FCFCFC"/>
                </a:solidFill>
                <a:latin typeface="方正兰亭超细黑简体" panose="02000000000000000000"/>
                <a:ea typeface="方正兰亭超细黑简体" panose="02000000000000000000"/>
              </a:rPr>
              <a:t>复制您</a:t>
            </a:r>
            <a:r>
              <a:rPr lang="zh-CN" altLang="en-US" sz="1200" dirty="0">
                <a:solidFill>
                  <a:srgbClr val="FCFCFC"/>
                </a:solidFill>
                <a:latin typeface="方正兰亭超细黑简体" panose="02000000000000000000"/>
                <a:ea typeface="方正兰亭超细黑简体" panose="02000000000000000000"/>
              </a:rPr>
              <a:t>的文本后，在此框</a:t>
            </a:r>
            <a:r>
              <a:rPr lang="zh-CN" altLang="en-US" sz="1200" dirty="0" smtClean="0">
                <a:solidFill>
                  <a:srgbClr val="FCFCFC"/>
                </a:solidFill>
                <a:latin typeface="方正兰亭超细黑简体" panose="02000000000000000000"/>
                <a:ea typeface="方正兰亭超细黑简体" panose="02000000000000000000"/>
              </a:rPr>
              <a:t>中选</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择</a:t>
            </a:r>
            <a:r>
              <a:rPr lang="zh-CN" altLang="en-US" sz="1200" dirty="0">
                <a:solidFill>
                  <a:srgbClr val="FCFCFC"/>
                </a:solidFill>
                <a:latin typeface="方正兰亭超细黑简体" panose="02000000000000000000"/>
                <a:ea typeface="方正兰亭超细黑简体" panose="02000000000000000000"/>
              </a:rPr>
              <a:t>粘贴</a:t>
            </a:r>
            <a:r>
              <a:rPr lang="zh-CN" altLang="en-US" sz="1200" dirty="0" smtClean="0">
                <a:solidFill>
                  <a:srgbClr val="FCFCFC"/>
                </a:solidFill>
                <a:latin typeface="方正兰亭超细黑简体" panose="02000000000000000000"/>
                <a:ea typeface="方正兰亭超细黑简体" panose="02000000000000000000"/>
              </a:rPr>
              <a:t>，并</a:t>
            </a:r>
            <a:r>
              <a:rPr lang="zh-CN" altLang="en-US" sz="1200" dirty="0">
                <a:solidFill>
                  <a:srgbClr val="FCFCFC"/>
                </a:solidFill>
                <a:latin typeface="方正兰亭超细黑简体" panose="02000000000000000000"/>
                <a:ea typeface="方正兰亭超细黑简体" panose="02000000000000000000"/>
              </a:rPr>
              <a:t>选择只保留文字</a:t>
            </a:r>
            <a:r>
              <a:rPr lang="zh-CN" altLang="en-US" sz="1200" dirty="0" smtClean="0">
                <a:solidFill>
                  <a:srgbClr val="FCFCFC"/>
                </a:solidFill>
                <a:latin typeface="方正兰亭超细黑简体" panose="02000000000000000000"/>
                <a:ea typeface="方正兰亭超细黑简体" panose="02000000000000000000"/>
              </a:rPr>
              <a:t>。</a:t>
            </a:r>
            <a:r>
              <a:rPr lang="zh-CN" altLang="en-US" sz="1200" dirty="0">
                <a:solidFill>
                  <a:srgbClr val="FCFCFC"/>
                </a:solidFill>
                <a:latin typeface="方正兰亭超细黑简体" panose="02000000000000000000"/>
                <a:ea typeface="方正兰亭超细黑简体" panose="02000000000000000000"/>
              </a:rPr>
              <a:t>您的</a:t>
            </a:r>
            <a:r>
              <a:rPr lang="zh-CN" altLang="en-US" sz="1200" dirty="0" smtClean="0">
                <a:solidFill>
                  <a:srgbClr val="FCFCFC"/>
                </a:solidFill>
                <a:latin typeface="方正兰亭超细黑简体" panose="02000000000000000000"/>
                <a:ea typeface="方正兰亭超细黑简体" panose="02000000000000000000"/>
              </a:rPr>
              <a:t>内容</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打</a:t>
            </a:r>
            <a:r>
              <a:rPr lang="zh-CN" altLang="en-US" sz="1200" dirty="0">
                <a:solidFill>
                  <a:srgbClr val="FCFCFC"/>
                </a:solidFill>
                <a:latin typeface="方正兰亭超细黑简体" panose="02000000000000000000"/>
                <a:ea typeface="方正兰亭超细黑简体" panose="02000000000000000000"/>
              </a:rPr>
              <a:t>在这里</a:t>
            </a:r>
            <a:r>
              <a:rPr lang="zh-CN" altLang="en-US" sz="1200" dirty="0" smtClean="0">
                <a:solidFill>
                  <a:srgbClr val="FCFCFC"/>
                </a:solidFill>
                <a:latin typeface="方正兰亭超细黑简体" panose="02000000000000000000"/>
                <a:ea typeface="方正兰亭超细黑简体" panose="02000000000000000000"/>
              </a:rPr>
              <a:t>，或者</a:t>
            </a:r>
            <a:r>
              <a:rPr lang="zh-CN" altLang="en-US" sz="1200" dirty="0">
                <a:solidFill>
                  <a:srgbClr val="FCFCFC"/>
                </a:solidFill>
                <a:latin typeface="方正兰亭超细黑简体" panose="02000000000000000000"/>
                <a:ea typeface="方正兰亭超细黑简体" panose="02000000000000000000"/>
              </a:rPr>
              <a:t>通过复制您的文本后</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在此</a:t>
            </a:r>
            <a:r>
              <a:rPr lang="zh-CN" altLang="en-US" sz="1200" dirty="0">
                <a:solidFill>
                  <a:srgbClr val="FCFCFC"/>
                </a:solidFill>
                <a:latin typeface="方正兰亭超细黑简体" panose="02000000000000000000"/>
                <a:ea typeface="方正兰亭超细黑简体" panose="02000000000000000000"/>
              </a:rPr>
              <a:t>框中</a:t>
            </a:r>
            <a:r>
              <a:rPr lang="zh-CN" altLang="en-US" sz="1200" dirty="0" smtClean="0">
                <a:solidFill>
                  <a:srgbClr val="FCFCFC"/>
                </a:solidFill>
                <a:latin typeface="方正兰亭超细黑简体" panose="02000000000000000000"/>
                <a:ea typeface="方正兰亭超细黑简体" panose="02000000000000000000"/>
              </a:rPr>
              <a:t>选择</a:t>
            </a:r>
            <a:r>
              <a:rPr lang="zh-CN" altLang="en-US" sz="1200" dirty="0">
                <a:solidFill>
                  <a:srgbClr val="FCFCFC"/>
                </a:solidFill>
                <a:latin typeface="方正兰亭超细黑简体" panose="02000000000000000000"/>
                <a:ea typeface="方正兰亭超细黑简体" panose="02000000000000000000"/>
              </a:rPr>
              <a:t>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smtClean="0">
              <a:solidFill>
                <a:schemeClr val="bg1"/>
              </a:solidFill>
              <a:latin typeface="方正姚体" panose="02010601030101010101" pitchFamily="2" charset="-122"/>
              <a:ea typeface="方正姚体" panose="02010601030101010101" pitchFamily="2" charset="-122"/>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r>
              <a:rPr lang="zh-CN" altLang="en-US" sz="1200" dirty="0" smtClean="0">
                <a:solidFill>
                  <a:srgbClr val="FCFCFC"/>
                </a:solidFill>
                <a:latin typeface="方正兰亭超细黑简体" panose="02000000000000000000"/>
                <a:ea typeface="方正兰亭超细黑简体" panose="02000000000000000000"/>
              </a:rPr>
              <a:t>。</a:t>
            </a:r>
            <a:r>
              <a:rPr lang="zh-CN" altLang="en-US" sz="1200" dirty="0">
                <a:solidFill>
                  <a:srgbClr val="FCFCFC"/>
                </a:solidFill>
                <a:latin typeface="方正兰亭超细黑简体" panose="02000000000000000000"/>
                <a:ea typeface="方正兰亭超细黑简体" panose="02000000000000000000"/>
              </a:rPr>
              <a:t>您的内容打在这里</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或者</a:t>
            </a:r>
            <a:r>
              <a:rPr lang="zh-CN" altLang="en-US" sz="1200" dirty="0">
                <a:solidFill>
                  <a:srgbClr val="FCFCFC"/>
                </a:solidFill>
                <a:latin typeface="方正兰亭超细黑简体" panose="02000000000000000000"/>
                <a:ea typeface="方正兰亭超细黑简体" panose="02000000000000000000"/>
              </a:rPr>
              <a:t>通过</a:t>
            </a:r>
            <a:r>
              <a:rPr lang="zh-CN" altLang="en-US" sz="1200" dirty="0" smtClean="0">
                <a:solidFill>
                  <a:srgbClr val="FCFCFC"/>
                </a:solidFill>
                <a:latin typeface="方正兰亭超细黑简体" panose="02000000000000000000"/>
                <a:ea typeface="方正兰亭超细黑简体" panose="02000000000000000000"/>
              </a:rPr>
              <a:t>复制您</a:t>
            </a:r>
            <a:r>
              <a:rPr lang="zh-CN" altLang="en-US" sz="1200" dirty="0">
                <a:solidFill>
                  <a:srgbClr val="FCFCFC"/>
                </a:solidFill>
                <a:latin typeface="方正兰亭超细黑简体" panose="02000000000000000000"/>
                <a:ea typeface="方正兰亭超细黑简体" panose="02000000000000000000"/>
              </a:rPr>
              <a:t>的文本后，在此框</a:t>
            </a:r>
            <a:r>
              <a:rPr lang="zh-CN" altLang="en-US" sz="1200" dirty="0" smtClean="0">
                <a:solidFill>
                  <a:srgbClr val="FCFCFC"/>
                </a:solidFill>
                <a:latin typeface="方正兰亭超细黑简体" panose="02000000000000000000"/>
                <a:ea typeface="方正兰亭超细黑简体" panose="02000000000000000000"/>
              </a:rPr>
              <a:t>中选</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择</a:t>
            </a:r>
            <a:r>
              <a:rPr lang="zh-CN" altLang="en-US" sz="1200" dirty="0">
                <a:solidFill>
                  <a:srgbClr val="FCFCFC"/>
                </a:solidFill>
                <a:latin typeface="方正兰亭超细黑简体" panose="02000000000000000000"/>
                <a:ea typeface="方正兰亭超细黑简体" panose="02000000000000000000"/>
              </a:rPr>
              <a:t>粘贴</a:t>
            </a:r>
            <a:r>
              <a:rPr lang="zh-CN" altLang="en-US" sz="1200" dirty="0" smtClean="0">
                <a:solidFill>
                  <a:srgbClr val="FCFCFC"/>
                </a:solidFill>
                <a:latin typeface="方正兰亭超细黑简体" panose="02000000000000000000"/>
                <a:ea typeface="方正兰亭超细黑简体" panose="02000000000000000000"/>
              </a:rPr>
              <a:t>，并</a:t>
            </a:r>
            <a:r>
              <a:rPr lang="zh-CN" altLang="en-US" sz="1200" dirty="0">
                <a:solidFill>
                  <a:srgbClr val="FCFCFC"/>
                </a:solidFill>
                <a:latin typeface="方正兰亭超细黑简体" panose="02000000000000000000"/>
                <a:ea typeface="方正兰亭超细黑简体" panose="02000000000000000000"/>
              </a:rPr>
              <a:t>选择只保留文字</a:t>
            </a:r>
            <a:r>
              <a:rPr lang="zh-CN" altLang="en-US" sz="1200" dirty="0" smtClean="0">
                <a:solidFill>
                  <a:srgbClr val="FCFCFC"/>
                </a:solidFill>
                <a:latin typeface="方正兰亭超细黑简体" panose="02000000000000000000"/>
                <a:ea typeface="方正兰亭超细黑简体" panose="02000000000000000000"/>
              </a:rPr>
              <a:t>。</a:t>
            </a:r>
            <a:r>
              <a:rPr lang="zh-CN" altLang="en-US" sz="1200" dirty="0">
                <a:solidFill>
                  <a:srgbClr val="FCFCFC"/>
                </a:solidFill>
                <a:latin typeface="方正兰亭超细黑简体" panose="02000000000000000000"/>
                <a:ea typeface="方正兰亭超细黑简体" panose="02000000000000000000"/>
              </a:rPr>
              <a:t>您的</a:t>
            </a:r>
            <a:r>
              <a:rPr lang="zh-CN" altLang="en-US" sz="1200" dirty="0" smtClean="0">
                <a:solidFill>
                  <a:srgbClr val="FCFCFC"/>
                </a:solidFill>
                <a:latin typeface="方正兰亭超细黑简体" panose="02000000000000000000"/>
                <a:ea typeface="方正兰亭超细黑简体" panose="02000000000000000000"/>
              </a:rPr>
              <a:t>内容</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打</a:t>
            </a:r>
            <a:r>
              <a:rPr lang="zh-CN" altLang="en-US" sz="1200" dirty="0">
                <a:solidFill>
                  <a:srgbClr val="FCFCFC"/>
                </a:solidFill>
                <a:latin typeface="方正兰亭超细黑简体" panose="02000000000000000000"/>
                <a:ea typeface="方正兰亭超细黑简体" panose="02000000000000000000"/>
              </a:rPr>
              <a:t>在这里</a:t>
            </a:r>
            <a:r>
              <a:rPr lang="zh-CN" altLang="en-US" sz="1200" dirty="0" smtClean="0">
                <a:solidFill>
                  <a:srgbClr val="FCFCFC"/>
                </a:solidFill>
                <a:latin typeface="方正兰亭超细黑简体" panose="02000000000000000000"/>
                <a:ea typeface="方正兰亭超细黑简体" panose="02000000000000000000"/>
              </a:rPr>
              <a:t>，或者</a:t>
            </a:r>
            <a:r>
              <a:rPr lang="zh-CN" altLang="en-US" sz="1200" dirty="0">
                <a:solidFill>
                  <a:srgbClr val="FCFCFC"/>
                </a:solidFill>
                <a:latin typeface="方正兰亭超细黑简体" panose="02000000000000000000"/>
                <a:ea typeface="方正兰亭超细黑简体" panose="02000000000000000000"/>
              </a:rPr>
              <a:t>通过复制您的文本后</a:t>
            </a:r>
            <a:r>
              <a:rPr lang="zh-CN" altLang="en-US" sz="1200" dirty="0" smtClean="0">
                <a:solidFill>
                  <a:srgbClr val="FCFCFC"/>
                </a:solidFill>
                <a:latin typeface="方正兰亭超细黑简体" panose="02000000000000000000"/>
                <a:ea typeface="方正兰亭超细黑简体" panose="02000000000000000000"/>
              </a:rPr>
              <a:t>，</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在此</a:t>
            </a:r>
            <a:r>
              <a:rPr lang="zh-CN" altLang="en-US" sz="1200" dirty="0">
                <a:solidFill>
                  <a:srgbClr val="FCFCFC"/>
                </a:solidFill>
                <a:latin typeface="方正兰亭超细黑简体" panose="02000000000000000000"/>
                <a:ea typeface="方正兰亭超细黑简体" panose="02000000000000000000"/>
              </a:rPr>
              <a:t>框中</a:t>
            </a:r>
            <a:r>
              <a:rPr lang="zh-CN" altLang="en-US" sz="1200" dirty="0" smtClean="0">
                <a:solidFill>
                  <a:srgbClr val="FCFCFC"/>
                </a:solidFill>
                <a:latin typeface="方正兰亭超细黑简体" panose="02000000000000000000"/>
                <a:ea typeface="方正兰亭超细黑简体" panose="02000000000000000000"/>
              </a:rPr>
              <a:t>选择</a:t>
            </a:r>
            <a:r>
              <a:rPr lang="zh-CN" altLang="en-US" sz="1200" dirty="0">
                <a:solidFill>
                  <a:srgbClr val="FCFCFC"/>
                </a:solidFill>
                <a:latin typeface="方正兰亭超细黑简体" panose="02000000000000000000"/>
                <a:ea typeface="方正兰亭超细黑简体" panose="02000000000000000000"/>
              </a:rPr>
              <a:t>粘贴，并选择只保留文字。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200" dirty="0">
              <a:solidFill>
                <a:srgbClr val="FCFCFC"/>
              </a:solidFill>
              <a:latin typeface="方正兰亭超细黑简体" panose="02000000000000000000"/>
              <a:ea typeface="方正兰亭超细黑简体" panose="02000000000000000000"/>
            </a:endParaRPr>
          </a:p>
          <a:p>
            <a:endParaRPr lang="en-US" altLang="zh-CN" dirty="0">
              <a:solidFill>
                <a:srgbClr val="FCFCFC"/>
              </a:solidFill>
              <a:latin typeface="方正兰亭超细黑简体" panose="02000000000000000000"/>
              <a:ea typeface="方正兰亭超细黑简体" panose="02000000000000000000"/>
            </a:endParaRPr>
          </a:p>
          <a:p>
            <a:endParaRPr lang="en-US" altLang="zh-CN" sz="4000" dirty="0" smtClean="0">
              <a:solidFill>
                <a:schemeClr val="bg1"/>
              </a:solidFill>
              <a:latin typeface="方正姚体" panose="02010601030101010101" pitchFamily="2" charset="-122"/>
              <a:ea typeface="方正姚体" panose="02010601030101010101" pitchFamily="2" charset="-122"/>
            </a:endParaRPr>
          </a:p>
          <a:p>
            <a:endParaRPr lang="en-US" altLang="zh-CN" sz="4000" dirty="0" smtClean="0">
              <a:solidFill>
                <a:schemeClr val="bg1"/>
              </a:solidFill>
              <a:latin typeface="方正姚体" panose="02010601030101010101" pitchFamily="2" charset="-122"/>
              <a:ea typeface="方正姚体" panose="02010601030101010101" pitchFamily="2" charset="-122"/>
            </a:endParaRPr>
          </a:p>
        </p:txBody>
      </p:sp>
      <p:grpSp>
        <p:nvGrpSpPr>
          <p:cNvPr id="2" name="组合 1"/>
          <p:cNvGrpSpPr/>
          <p:nvPr/>
        </p:nvGrpSpPr>
        <p:grpSpPr>
          <a:xfrm>
            <a:off x="5423593" y="3785503"/>
            <a:ext cx="2807705" cy="1362851"/>
            <a:chOff x="5423593" y="3785503"/>
            <a:chExt cx="2807705" cy="1362851"/>
          </a:xfrm>
        </p:grpSpPr>
        <p:sp>
          <p:nvSpPr>
            <p:cNvPr id="20" name="任意多边形 19"/>
            <p:cNvSpPr/>
            <p:nvPr/>
          </p:nvSpPr>
          <p:spPr>
            <a:xfrm>
              <a:off x="5423593" y="3785503"/>
              <a:ext cx="2807705" cy="1362851"/>
            </a:xfrm>
            <a:custGeom>
              <a:avLst/>
              <a:gdLst>
                <a:gd name="connsiteX0" fmla="*/ 0 w 2807705"/>
                <a:gd name="connsiteY0" fmla="*/ 0 h 1362851"/>
                <a:gd name="connsiteX1" fmla="*/ 2807705 w 2807705"/>
                <a:gd name="connsiteY1" fmla="*/ 0 h 1362851"/>
                <a:gd name="connsiteX2" fmla="*/ 2807705 w 2807705"/>
                <a:gd name="connsiteY2" fmla="*/ 723414 h 1362851"/>
                <a:gd name="connsiteX3" fmla="*/ 1745089 w 2807705"/>
                <a:gd name="connsiteY3" fmla="*/ 723414 h 1362851"/>
                <a:gd name="connsiteX4" fmla="*/ 1403852 w 2807705"/>
                <a:gd name="connsiteY4" fmla="*/ 1362851 h 1362851"/>
                <a:gd name="connsiteX5" fmla="*/ 1062614 w 2807705"/>
                <a:gd name="connsiteY5" fmla="*/ 723414 h 1362851"/>
                <a:gd name="connsiteX6" fmla="*/ 0 w 2807705"/>
                <a:gd name="connsiteY6" fmla="*/ 723414 h 136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05" h="1362851">
                  <a:moveTo>
                    <a:pt x="0" y="0"/>
                  </a:moveTo>
                  <a:lnTo>
                    <a:pt x="2807705" y="0"/>
                  </a:lnTo>
                  <a:lnTo>
                    <a:pt x="2807705" y="723414"/>
                  </a:lnTo>
                  <a:lnTo>
                    <a:pt x="1745089" y="723414"/>
                  </a:lnTo>
                  <a:lnTo>
                    <a:pt x="1403852" y="1362851"/>
                  </a:lnTo>
                  <a:lnTo>
                    <a:pt x="1062614" y="723414"/>
                  </a:lnTo>
                  <a:lnTo>
                    <a:pt x="0" y="723414"/>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文本框 22"/>
            <p:cNvSpPr txBox="1"/>
            <p:nvPr/>
          </p:nvSpPr>
          <p:spPr>
            <a:xfrm>
              <a:off x="6110239" y="3805836"/>
              <a:ext cx="1412566" cy="646331"/>
            </a:xfrm>
            <a:prstGeom prst="rect">
              <a:avLst/>
            </a:prstGeom>
            <a:noFill/>
            <a:effectLst/>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  </a:t>
              </a:r>
              <a:r>
                <a:rPr lang="en-US" altLang="zh-CN" b="1" dirty="0" smtClean="0">
                  <a:latin typeface="方正姚体" panose="02010601030101010101" pitchFamily="2" charset="-122"/>
                  <a:ea typeface="方正姚体" panose="02010601030101010101" pitchFamily="2" charset="-122"/>
                </a:rPr>
                <a:t>CONTNET </a:t>
              </a:r>
              <a:endParaRPr lang="en-US" altLang="zh-CN" b="1" dirty="0" smtClean="0">
                <a:latin typeface="方正姚体" panose="02010601030101010101" pitchFamily="2" charset="-122"/>
                <a:ea typeface="方正姚体" panose="02010601030101010101" pitchFamily="2" charset="-122"/>
              </a:endParaRPr>
            </a:p>
            <a:p>
              <a:r>
                <a:rPr lang="en-US" altLang="zh-CN" b="1" dirty="0" smtClean="0">
                  <a:latin typeface="方正姚体" panose="02010601030101010101" pitchFamily="2" charset="-122"/>
                  <a:ea typeface="方正姚体" panose="02010601030101010101" pitchFamily="2" charset="-122"/>
                </a:rPr>
                <a:t>TITLE   HERE</a:t>
              </a:r>
              <a:endParaRPr lang="en-US" altLang="zh-CN" b="1" dirty="0" smtClean="0">
                <a:latin typeface="方正姚体" panose="02010601030101010101" pitchFamily="2" charset="-122"/>
                <a:ea typeface="方正姚体" panose="02010601030101010101" pitchFamily="2" charset="-122"/>
              </a:endParaRPr>
            </a:p>
          </p:txBody>
        </p:sp>
      </p:grpSp>
      <p:grpSp>
        <p:nvGrpSpPr>
          <p:cNvPr id="3" name="组合 2"/>
          <p:cNvGrpSpPr/>
          <p:nvPr/>
        </p:nvGrpSpPr>
        <p:grpSpPr>
          <a:xfrm>
            <a:off x="8312051" y="3146066"/>
            <a:ext cx="2807705" cy="1362851"/>
            <a:chOff x="8312051" y="3146066"/>
            <a:chExt cx="2807705" cy="1362851"/>
          </a:xfrm>
        </p:grpSpPr>
        <p:sp>
          <p:nvSpPr>
            <p:cNvPr id="21" name="任意多边形 20"/>
            <p:cNvSpPr/>
            <p:nvPr/>
          </p:nvSpPr>
          <p:spPr>
            <a:xfrm>
              <a:off x="8312051" y="3146066"/>
              <a:ext cx="2807705" cy="1362851"/>
            </a:xfrm>
            <a:custGeom>
              <a:avLst/>
              <a:gdLst>
                <a:gd name="connsiteX0" fmla="*/ 1403852 w 2807705"/>
                <a:gd name="connsiteY0" fmla="*/ 0 h 1362851"/>
                <a:gd name="connsiteX1" fmla="*/ 1745089 w 2807705"/>
                <a:gd name="connsiteY1" fmla="*/ 639437 h 1362851"/>
                <a:gd name="connsiteX2" fmla="*/ 2807705 w 2807705"/>
                <a:gd name="connsiteY2" fmla="*/ 639437 h 1362851"/>
                <a:gd name="connsiteX3" fmla="*/ 2807705 w 2807705"/>
                <a:gd name="connsiteY3" fmla="*/ 1362851 h 1362851"/>
                <a:gd name="connsiteX4" fmla="*/ 0 w 2807705"/>
                <a:gd name="connsiteY4" fmla="*/ 1362851 h 1362851"/>
                <a:gd name="connsiteX5" fmla="*/ 0 w 2807705"/>
                <a:gd name="connsiteY5" fmla="*/ 639437 h 1362851"/>
                <a:gd name="connsiteX6" fmla="*/ 1062614 w 2807705"/>
                <a:gd name="connsiteY6" fmla="*/ 639437 h 136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7705" h="1362851">
                  <a:moveTo>
                    <a:pt x="1403852" y="0"/>
                  </a:moveTo>
                  <a:lnTo>
                    <a:pt x="1745089" y="639437"/>
                  </a:lnTo>
                  <a:lnTo>
                    <a:pt x="2807705" y="639437"/>
                  </a:lnTo>
                  <a:lnTo>
                    <a:pt x="2807705" y="1362851"/>
                  </a:lnTo>
                  <a:lnTo>
                    <a:pt x="0" y="1362851"/>
                  </a:lnTo>
                  <a:lnTo>
                    <a:pt x="0" y="639437"/>
                  </a:lnTo>
                  <a:lnTo>
                    <a:pt x="1062614" y="639437"/>
                  </a:lnTo>
                  <a:close/>
                </a:path>
              </a:pathLst>
            </a:cu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文本框 23"/>
            <p:cNvSpPr txBox="1"/>
            <p:nvPr/>
          </p:nvSpPr>
          <p:spPr>
            <a:xfrm>
              <a:off x="8998697" y="3816077"/>
              <a:ext cx="1412566" cy="646331"/>
            </a:xfrm>
            <a:prstGeom prst="rect">
              <a:avLst/>
            </a:prstGeom>
            <a:noFill/>
            <a:effectLst/>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rPr>
                <a:t>  </a:t>
              </a:r>
              <a:r>
                <a:rPr lang="en-US" altLang="zh-CN" b="1" dirty="0" smtClean="0">
                  <a:latin typeface="方正姚体" panose="02010601030101010101" pitchFamily="2" charset="-122"/>
                  <a:ea typeface="方正姚体" panose="02010601030101010101" pitchFamily="2" charset="-122"/>
                </a:rPr>
                <a:t>CONTNET </a:t>
              </a:r>
              <a:endParaRPr lang="en-US" altLang="zh-CN" b="1" dirty="0" smtClean="0">
                <a:latin typeface="方正姚体" panose="02010601030101010101" pitchFamily="2" charset="-122"/>
                <a:ea typeface="方正姚体" panose="02010601030101010101" pitchFamily="2" charset="-122"/>
              </a:endParaRPr>
            </a:p>
            <a:p>
              <a:r>
                <a:rPr lang="en-US" altLang="zh-CN" b="1" dirty="0" smtClean="0">
                  <a:latin typeface="方正姚体" panose="02010601030101010101" pitchFamily="2" charset="-122"/>
                  <a:ea typeface="方正姚体" panose="02010601030101010101" pitchFamily="2" charset="-122"/>
                </a:rPr>
                <a:t>TITLE   HERE</a:t>
              </a:r>
              <a:endParaRPr lang="en-US" altLang="zh-CN" b="1" dirty="0" smtClean="0">
                <a:latin typeface="方正姚体" panose="02010601030101010101" pitchFamily="2" charset="-122"/>
                <a:ea typeface="方正姚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outVertical)">
                                      <p:cBhvr>
                                        <p:cTn id="16" dur="500"/>
                                        <p:tgtEl>
                                          <p:spTgt spid="19"/>
                                        </p:tgtEl>
                                      </p:cBhvr>
                                    </p:animEffect>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6"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circle(in)">
                                      <p:cBhvr>
                                        <p:cTn id="25" dur="2000"/>
                                        <p:tgtEl>
                                          <p:spTgt spid="17"/>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7488800" y="2259453"/>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7488800" y="3447862"/>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a:off x="7488800" y="4636271"/>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矩形 19"/>
          <p:cNvSpPr/>
          <p:nvPr/>
        </p:nvSpPr>
        <p:spPr>
          <a:xfrm>
            <a:off x="7488800" y="5824679"/>
            <a:ext cx="217266" cy="217266"/>
          </a:xfrm>
          <a:prstGeom prst="rect">
            <a:avLst/>
          </a:prstGeom>
          <a:gradFill>
            <a:gsLst>
              <a:gs pos="0">
                <a:srgbClr val="FBF56F"/>
              </a:gs>
              <a:gs pos="100000">
                <a:srgbClr val="DEB024"/>
              </a:gs>
            </a:gsLst>
            <a:lin ang="7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 name="组合 5"/>
          <p:cNvGrpSpPr/>
          <p:nvPr/>
        </p:nvGrpSpPr>
        <p:grpSpPr>
          <a:xfrm>
            <a:off x="1486174" y="3880510"/>
            <a:ext cx="4439016" cy="1004279"/>
            <a:chOff x="1486174" y="3880510"/>
            <a:chExt cx="4439016" cy="1004279"/>
          </a:xfrm>
        </p:grpSpPr>
        <p:sp>
          <p:nvSpPr>
            <p:cNvPr id="21" name="五边形 20"/>
            <p:cNvSpPr/>
            <p:nvPr/>
          </p:nvSpPr>
          <p:spPr>
            <a:xfrm>
              <a:off x="4182131" y="3884882"/>
              <a:ext cx="1743059" cy="592401"/>
            </a:xfrm>
            <a:prstGeom prst="homePlate">
              <a:avLst/>
            </a:prstGeom>
            <a:noFill/>
            <a:ln>
              <a:gradFill>
                <a:gsLst>
                  <a:gs pos="0">
                    <a:srgbClr val="FBF56F"/>
                  </a:gs>
                  <a:gs pos="100000">
                    <a:srgbClr val="DEB024"/>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任意多边形 24"/>
            <p:cNvSpPr/>
            <p:nvPr/>
          </p:nvSpPr>
          <p:spPr>
            <a:xfrm>
              <a:off x="3928938" y="3880510"/>
              <a:ext cx="790321" cy="1004279"/>
            </a:xfrm>
            <a:custGeom>
              <a:avLst/>
              <a:gdLst>
                <a:gd name="connsiteX0" fmla="*/ 259348 w 790321"/>
                <a:gd name="connsiteY0" fmla="*/ 0 h 1004279"/>
                <a:gd name="connsiteX1" fmla="*/ 790321 w 790321"/>
                <a:gd name="connsiteY1" fmla="*/ 596778 h 1004279"/>
                <a:gd name="connsiteX2" fmla="*/ 424401 w 790321"/>
                <a:gd name="connsiteY2" fmla="*/ 1004279 h 1004279"/>
                <a:gd name="connsiteX3" fmla="*/ 423202 w 790321"/>
                <a:gd name="connsiteY3" fmla="*/ 1004279 h 1004279"/>
                <a:gd name="connsiteX4" fmla="*/ 0 w 790321"/>
                <a:gd name="connsiteY4" fmla="*/ 275557 h 1004279"/>
                <a:gd name="connsiteX5" fmla="*/ 259348 w 790321"/>
                <a:gd name="connsiteY5" fmla="*/ 0 h 1004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321" h="1004279">
                  <a:moveTo>
                    <a:pt x="259348" y="0"/>
                  </a:moveTo>
                  <a:lnTo>
                    <a:pt x="790321" y="596778"/>
                  </a:lnTo>
                  <a:lnTo>
                    <a:pt x="424401" y="1004279"/>
                  </a:lnTo>
                  <a:lnTo>
                    <a:pt x="423202" y="1004279"/>
                  </a:lnTo>
                  <a:lnTo>
                    <a:pt x="0" y="275557"/>
                  </a:lnTo>
                  <a:lnTo>
                    <a:pt x="259348"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任意多边形 25"/>
            <p:cNvSpPr/>
            <p:nvPr/>
          </p:nvSpPr>
          <p:spPr>
            <a:xfrm>
              <a:off x="1486174" y="4155220"/>
              <a:ext cx="2870513" cy="729568"/>
            </a:xfrm>
            <a:custGeom>
              <a:avLst/>
              <a:gdLst>
                <a:gd name="connsiteX0" fmla="*/ 2453501 w 2870513"/>
                <a:gd name="connsiteY0" fmla="*/ 0 h 729568"/>
                <a:gd name="connsiteX1" fmla="*/ 2870513 w 2870513"/>
                <a:gd name="connsiteY1" fmla="*/ 729568 h 729568"/>
                <a:gd name="connsiteX2" fmla="*/ 0 w 2870513"/>
                <a:gd name="connsiteY2" fmla="*/ 729568 h 729568"/>
                <a:gd name="connsiteX3" fmla="*/ 454587 w 2870513"/>
                <a:gd name="connsiteY3" fmla="*/ 4013 h 729568"/>
                <a:gd name="connsiteX4" fmla="*/ 2449723 w 2870513"/>
                <a:gd name="connsiteY4" fmla="*/ 4013 h 729568"/>
                <a:gd name="connsiteX5" fmla="*/ 2453501 w 2870513"/>
                <a:gd name="connsiteY5" fmla="*/ 0 h 729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0513" h="729568">
                  <a:moveTo>
                    <a:pt x="2453501" y="0"/>
                  </a:moveTo>
                  <a:lnTo>
                    <a:pt x="2870513" y="729568"/>
                  </a:lnTo>
                  <a:lnTo>
                    <a:pt x="0" y="729568"/>
                  </a:lnTo>
                  <a:lnTo>
                    <a:pt x="454587" y="4013"/>
                  </a:lnTo>
                  <a:lnTo>
                    <a:pt x="2449723" y="4013"/>
                  </a:lnTo>
                  <a:lnTo>
                    <a:pt x="2453501" y="0"/>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矩形 31"/>
            <p:cNvSpPr/>
            <p:nvPr/>
          </p:nvSpPr>
          <p:spPr>
            <a:xfrm>
              <a:off x="2306967" y="4274146"/>
              <a:ext cx="1357442"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03</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40" name="组合 39"/>
            <p:cNvGrpSpPr/>
            <p:nvPr/>
          </p:nvGrpSpPr>
          <p:grpSpPr>
            <a:xfrm>
              <a:off x="5067813" y="4012243"/>
              <a:ext cx="321178" cy="278354"/>
              <a:chOff x="7090992" y="4839631"/>
              <a:chExt cx="424306" cy="367732"/>
            </a:xfrm>
            <a:gradFill>
              <a:gsLst>
                <a:gs pos="0">
                  <a:srgbClr val="FBF56F"/>
                </a:gs>
                <a:gs pos="100000">
                  <a:srgbClr val="DEB024"/>
                </a:gs>
              </a:gsLst>
              <a:lin ang="7200000" scaled="0"/>
            </a:gradFill>
            <a:effectLst/>
          </p:grpSpPr>
          <p:sp>
            <p:nvSpPr>
              <p:cNvPr id="41" name="Freeform 19"/>
              <p:cNvSpPr/>
              <p:nvPr/>
            </p:nvSpPr>
            <p:spPr bwMode="auto">
              <a:xfrm>
                <a:off x="7156995" y="4994536"/>
                <a:ext cx="86882" cy="152885"/>
              </a:xfrm>
              <a:custGeom>
                <a:avLst/>
                <a:gdLst>
                  <a:gd name="T0" fmla="*/ 4 w 54"/>
                  <a:gd name="T1" fmla="*/ 95 h 95"/>
                  <a:gd name="T2" fmla="*/ 49 w 54"/>
                  <a:gd name="T3" fmla="*/ 95 h 95"/>
                  <a:gd name="T4" fmla="*/ 54 w 54"/>
                  <a:gd name="T5" fmla="*/ 90 h 95"/>
                  <a:gd name="T6" fmla="*/ 54 w 54"/>
                  <a:gd name="T7" fmla="*/ 4 h 95"/>
                  <a:gd name="T8" fmla="*/ 49 w 54"/>
                  <a:gd name="T9" fmla="*/ 0 h 95"/>
                  <a:gd name="T10" fmla="*/ 4 w 54"/>
                  <a:gd name="T11" fmla="*/ 0 h 95"/>
                  <a:gd name="T12" fmla="*/ 0 w 54"/>
                  <a:gd name="T13" fmla="*/ 4 h 95"/>
                  <a:gd name="T14" fmla="*/ 0 w 54"/>
                  <a:gd name="T15" fmla="*/ 90 h 95"/>
                  <a:gd name="T16" fmla="*/ 4 w 54"/>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95">
                    <a:moveTo>
                      <a:pt x="4" y="95"/>
                    </a:moveTo>
                    <a:cubicBezTo>
                      <a:pt x="49" y="95"/>
                      <a:pt x="49" y="95"/>
                      <a:pt x="49" y="95"/>
                    </a:cubicBezTo>
                    <a:cubicBezTo>
                      <a:pt x="52" y="95"/>
                      <a:pt x="54" y="93"/>
                      <a:pt x="54" y="90"/>
                    </a:cubicBezTo>
                    <a:cubicBezTo>
                      <a:pt x="54" y="4"/>
                      <a:pt x="54" y="4"/>
                      <a:pt x="54" y="4"/>
                    </a:cubicBezTo>
                    <a:cubicBezTo>
                      <a:pt x="54" y="2"/>
                      <a:pt x="52" y="0"/>
                      <a:pt x="49" y="0"/>
                    </a:cubicBezTo>
                    <a:cubicBezTo>
                      <a:pt x="4" y="0"/>
                      <a:pt x="4" y="0"/>
                      <a:pt x="4" y="0"/>
                    </a:cubicBezTo>
                    <a:cubicBezTo>
                      <a:pt x="2" y="0"/>
                      <a:pt x="0" y="2"/>
                      <a:pt x="0" y="4"/>
                    </a:cubicBezTo>
                    <a:cubicBezTo>
                      <a:pt x="0" y="90"/>
                      <a:pt x="0" y="90"/>
                      <a:pt x="0" y="90"/>
                    </a:cubicBezTo>
                    <a:cubicBezTo>
                      <a:pt x="0" y="93"/>
                      <a:pt x="2" y="95"/>
                      <a:pt x="4" y="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2" name="Freeform 20"/>
              <p:cNvSpPr/>
              <p:nvPr/>
            </p:nvSpPr>
            <p:spPr bwMode="auto">
              <a:xfrm>
                <a:off x="7282266" y="4937962"/>
                <a:ext cx="86882" cy="209459"/>
              </a:xfrm>
              <a:custGeom>
                <a:avLst/>
                <a:gdLst>
                  <a:gd name="T0" fmla="*/ 5 w 54"/>
                  <a:gd name="T1" fmla="*/ 130 h 130"/>
                  <a:gd name="T2" fmla="*/ 50 w 54"/>
                  <a:gd name="T3" fmla="*/ 130 h 130"/>
                  <a:gd name="T4" fmla="*/ 54 w 54"/>
                  <a:gd name="T5" fmla="*/ 125 h 130"/>
                  <a:gd name="T6" fmla="*/ 54 w 54"/>
                  <a:gd name="T7" fmla="*/ 5 h 130"/>
                  <a:gd name="T8" fmla="*/ 50 w 54"/>
                  <a:gd name="T9" fmla="*/ 0 h 130"/>
                  <a:gd name="T10" fmla="*/ 5 w 54"/>
                  <a:gd name="T11" fmla="*/ 0 h 130"/>
                  <a:gd name="T12" fmla="*/ 0 w 54"/>
                  <a:gd name="T13" fmla="*/ 5 h 130"/>
                  <a:gd name="T14" fmla="*/ 0 w 54"/>
                  <a:gd name="T15" fmla="*/ 125 h 130"/>
                  <a:gd name="T16" fmla="*/ 5 w 54"/>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0">
                    <a:moveTo>
                      <a:pt x="5" y="130"/>
                    </a:moveTo>
                    <a:cubicBezTo>
                      <a:pt x="50" y="130"/>
                      <a:pt x="50" y="130"/>
                      <a:pt x="50" y="130"/>
                    </a:cubicBezTo>
                    <a:cubicBezTo>
                      <a:pt x="52" y="130"/>
                      <a:pt x="54" y="128"/>
                      <a:pt x="54" y="125"/>
                    </a:cubicBezTo>
                    <a:cubicBezTo>
                      <a:pt x="54" y="5"/>
                      <a:pt x="54" y="5"/>
                      <a:pt x="54" y="5"/>
                    </a:cubicBezTo>
                    <a:cubicBezTo>
                      <a:pt x="54" y="2"/>
                      <a:pt x="52" y="0"/>
                      <a:pt x="50" y="0"/>
                    </a:cubicBezTo>
                    <a:cubicBezTo>
                      <a:pt x="5" y="0"/>
                      <a:pt x="5" y="0"/>
                      <a:pt x="5" y="0"/>
                    </a:cubicBezTo>
                    <a:cubicBezTo>
                      <a:pt x="2" y="0"/>
                      <a:pt x="0" y="2"/>
                      <a:pt x="0" y="5"/>
                    </a:cubicBezTo>
                    <a:cubicBezTo>
                      <a:pt x="0" y="125"/>
                      <a:pt x="0" y="125"/>
                      <a:pt x="0" y="125"/>
                    </a:cubicBezTo>
                    <a:cubicBezTo>
                      <a:pt x="0" y="128"/>
                      <a:pt x="2" y="130"/>
                      <a:pt x="5"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3" name="Freeform 21"/>
              <p:cNvSpPr/>
              <p:nvPr/>
            </p:nvSpPr>
            <p:spPr bwMode="auto">
              <a:xfrm>
                <a:off x="7408885" y="4891491"/>
                <a:ext cx="86882" cy="255931"/>
              </a:xfrm>
              <a:custGeom>
                <a:avLst/>
                <a:gdLst>
                  <a:gd name="T0" fmla="*/ 4 w 54"/>
                  <a:gd name="T1" fmla="*/ 159 h 159"/>
                  <a:gd name="T2" fmla="*/ 49 w 54"/>
                  <a:gd name="T3" fmla="*/ 159 h 159"/>
                  <a:gd name="T4" fmla="*/ 54 w 54"/>
                  <a:gd name="T5" fmla="*/ 154 h 159"/>
                  <a:gd name="T6" fmla="*/ 54 w 54"/>
                  <a:gd name="T7" fmla="*/ 5 h 159"/>
                  <a:gd name="T8" fmla="*/ 49 w 54"/>
                  <a:gd name="T9" fmla="*/ 0 h 159"/>
                  <a:gd name="T10" fmla="*/ 4 w 54"/>
                  <a:gd name="T11" fmla="*/ 0 h 159"/>
                  <a:gd name="T12" fmla="*/ 0 w 54"/>
                  <a:gd name="T13" fmla="*/ 5 h 159"/>
                  <a:gd name="T14" fmla="*/ 0 w 54"/>
                  <a:gd name="T15" fmla="*/ 154 h 159"/>
                  <a:gd name="T16" fmla="*/ 4 w 54"/>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59">
                    <a:moveTo>
                      <a:pt x="4" y="159"/>
                    </a:moveTo>
                    <a:cubicBezTo>
                      <a:pt x="49" y="159"/>
                      <a:pt x="49" y="159"/>
                      <a:pt x="49" y="159"/>
                    </a:cubicBezTo>
                    <a:cubicBezTo>
                      <a:pt x="52" y="159"/>
                      <a:pt x="54" y="157"/>
                      <a:pt x="54" y="154"/>
                    </a:cubicBezTo>
                    <a:cubicBezTo>
                      <a:pt x="54" y="5"/>
                      <a:pt x="54" y="5"/>
                      <a:pt x="54" y="5"/>
                    </a:cubicBezTo>
                    <a:cubicBezTo>
                      <a:pt x="54" y="2"/>
                      <a:pt x="52" y="0"/>
                      <a:pt x="49" y="0"/>
                    </a:cubicBezTo>
                    <a:cubicBezTo>
                      <a:pt x="4" y="0"/>
                      <a:pt x="4" y="0"/>
                      <a:pt x="4" y="0"/>
                    </a:cubicBezTo>
                    <a:cubicBezTo>
                      <a:pt x="2" y="0"/>
                      <a:pt x="0" y="2"/>
                      <a:pt x="0" y="5"/>
                    </a:cubicBezTo>
                    <a:cubicBezTo>
                      <a:pt x="0" y="154"/>
                      <a:pt x="0" y="154"/>
                      <a:pt x="0" y="154"/>
                    </a:cubicBezTo>
                    <a:cubicBezTo>
                      <a:pt x="0" y="157"/>
                      <a:pt x="2" y="159"/>
                      <a:pt x="4" y="1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4" name="Freeform 22"/>
              <p:cNvSpPr/>
              <p:nvPr/>
            </p:nvSpPr>
            <p:spPr bwMode="auto">
              <a:xfrm>
                <a:off x="7090992" y="4839631"/>
                <a:ext cx="424306" cy="367732"/>
              </a:xfrm>
              <a:custGeom>
                <a:avLst/>
                <a:gdLst>
                  <a:gd name="T0" fmla="*/ 253 w 264"/>
                  <a:gd name="T1" fmla="*/ 206 h 228"/>
                  <a:gd name="T2" fmla="*/ 23 w 264"/>
                  <a:gd name="T3" fmla="*/ 206 h 228"/>
                  <a:gd name="T4" fmla="*/ 22 w 264"/>
                  <a:gd name="T5" fmla="*/ 206 h 228"/>
                  <a:gd name="T6" fmla="*/ 22 w 264"/>
                  <a:gd name="T7" fmla="*/ 11 h 228"/>
                  <a:gd name="T8" fmla="*/ 11 w 264"/>
                  <a:gd name="T9" fmla="*/ 0 h 228"/>
                  <a:gd name="T10" fmla="*/ 0 w 264"/>
                  <a:gd name="T11" fmla="*/ 11 h 228"/>
                  <a:gd name="T12" fmla="*/ 0 w 264"/>
                  <a:gd name="T13" fmla="*/ 206 h 228"/>
                  <a:gd name="T14" fmla="*/ 23 w 264"/>
                  <a:gd name="T15" fmla="*/ 228 h 228"/>
                  <a:gd name="T16" fmla="*/ 253 w 264"/>
                  <a:gd name="T17" fmla="*/ 228 h 228"/>
                  <a:gd name="T18" fmla="*/ 264 w 264"/>
                  <a:gd name="T19" fmla="*/ 217 h 228"/>
                  <a:gd name="T20" fmla="*/ 253 w 264"/>
                  <a:gd name="T21" fmla="*/ 20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28">
                    <a:moveTo>
                      <a:pt x="253" y="206"/>
                    </a:moveTo>
                    <a:cubicBezTo>
                      <a:pt x="23" y="206"/>
                      <a:pt x="23" y="206"/>
                      <a:pt x="23" y="206"/>
                    </a:cubicBezTo>
                    <a:cubicBezTo>
                      <a:pt x="22" y="206"/>
                      <a:pt x="22" y="206"/>
                      <a:pt x="22" y="206"/>
                    </a:cubicBezTo>
                    <a:cubicBezTo>
                      <a:pt x="22" y="11"/>
                      <a:pt x="22" y="11"/>
                      <a:pt x="22" y="11"/>
                    </a:cubicBezTo>
                    <a:cubicBezTo>
                      <a:pt x="22" y="5"/>
                      <a:pt x="17" y="0"/>
                      <a:pt x="11" y="0"/>
                    </a:cubicBezTo>
                    <a:cubicBezTo>
                      <a:pt x="5" y="0"/>
                      <a:pt x="0" y="5"/>
                      <a:pt x="0" y="11"/>
                    </a:cubicBezTo>
                    <a:cubicBezTo>
                      <a:pt x="0" y="206"/>
                      <a:pt x="0" y="206"/>
                      <a:pt x="0" y="206"/>
                    </a:cubicBezTo>
                    <a:cubicBezTo>
                      <a:pt x="0" y="218"/>
                      <a:pt x="10" y="228"/>
                      <a:pt x="23" y="228"/>
                    </a:cubicBezTo>
                    <a:cubicBezTo>
                      <a:pt x="253" y="228"/>
                      <a:pt x="253" y="228"/>
                      <a:pt x="253" y="228"/>
                    </a:cubicBezTo>
                    <a:cubicBezTo>
                      <a:pt x="259" y="228"/>
                      <a:pt x="264" y="223"/>
                      <a:pt x="264" y="217"/>
                    </a:cubicBezTo>
                    <a:cubicBezTo>
                      <a:pt x="264" y="211"/>
                      <a:pt x="259" y="206"/>
                      <a:pt x="253"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grpSp>
      </p:grpSp>
      <p:sp>
        <p:nvSpPr>
          <p:cNvPr id="48" name="文本框 47"/>
          <p:cNvSpPr txBox="1"/>
          <p:nvPr/>
        </p:nvSpPr>
        <p:spPr>
          <a:xfrm>
            <a:off x="8135090" y="2013583"/>
            <a:ext cx="2492990" cy="123880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49" name="文本框 48"/>
          <p:cNvSpPr txBox="1"/>
          <p:nvPr/>
        </p:nvSpPr>
        <p:spPr>
          <a:xfrm>
            <a:off x="8135090" y="3239806"/>
            <a:ext cx="2492990" cy="123880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8135090" y="4406456"/>
            <a:ext cx="2492990" cy="123880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51" name="文本框 50"/>
          <p:cNvSpPr txBox="1"/>
          <p:nvPr/>
        </p:nvSpPr>
        <p:spPr>
          <a:xfrm>
            <a:off x="8135090" y="5573106"/>
            <a:ext cx="2492990" cy="1238801"/>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您</a:t>
            </a:r>
            <a:r>
              <a:rPr lang="zh-CN" altLang="en-US" sz="1200" dirty="0">
                <a:solidFill>
                  <a:srgbClr val="FCFCFC"/>
                </a:solidFill>
                <a:latin typeface="方正兰亭超细黑简体" panose="02000000000000000000"/>
                <a:ea typeface="方正兰亭超细黑简体" panose="02000000000000000000"/>
              </a:rPr>
              <a:t>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820435" y="4563553"/>
            <a:ext cx="5665741" cy="1436187"/>
            <a:chOff x="820435" y="4563553"/>
            <a:chExt cx="5665741" cy="1436187"/>
          </a:xfrm>
        </p:grpSpPr>
        <p:sp>
          <p:nvSpPr>
            <p:cNvPr id="27" name="任意多边形 26"/>
            <p:cNvSpPr/>
            <p:nvPr/>
          </p:nvSpPr>
          <p:spPr>
            <a:xfrm>
              <a:off x="4758190" y="4563553"/>
              <a:ext cx="1727986" cy="798679"/>
            </a:xfrm>
            <a:custGeom>
              <a:avLst/>
              <a:gdLst>
                <a:gd name="connsiteX0" fmla="*/ 0 w 1727986"/>
                <a:gd name="connsiteY0" fmla="*/ 0 h 798679"/>
                <a:gd name="connsiteX1" fmla="*/ 1328647 w 1727986"/>
                <a:gd name="connsiteY1" fmla="*/ 0 h 798679"/>
                <a:gd name="connsiteX2" fmla="*/ 1727986 w 1727986"/>
                <a:gd name="connsiteY2" fmla="*/ 399340 h 798679"/>
                <a:gd name="connsiteX3" fmla="*/ 1328647 w 1727986"/>
                <a:gd name="connsiteY3" fmla="*/ 798679 h 798679"/>
                <a:gd name="connsiteX4" fmla="*/ 690475 w 1727986"/>
                <a:gd name="connsiteY4" fmla="*/ 798679 h 798679"/>
                <a:gd name="connsiteX5" fmla="*/ 699987 w 1727986"/>
                <a:gd name="connsiteY5" fmla="*/ 786738 h 79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7986" h="798679">
                  <a:moveTo>
                    <a:pt x="0" y="0"/>
                  </a:moveTo>
                  <a:lnTo>
                    <a:pt x="1328647" y="0"/>
                  </a:lnTo>
                  <a:lnTo>
                    <a:pt x="1727986" y="399340"/>
                  </a:lnTo>
                  <a:lnTo>
                    <a:pt x="1328647" y="798679"/>
                  </a:lnTo>
                  <a:lnTo>
                    <a:pt x="690475" y="798679"/>
                  </a:lnTo>
                  <a:lnTo>
                    <a:pt x="699987" y="786738"/>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9" name="任意多边形 28"/>
            <p:cNvSpPr/>
            <p:nvPr/>
          </p:nvSpPr>
          <p:spPr>
            <a:xfrm>
              <a:off x="820435" y="4974241"/>
              <a:ext cx="4159529" cy="1002051"/>
            </a:xfrm>
            <a:custGeom>
              <a:avLst/>
              <a:gdLst>
                <a:gd name="connsiteX0" fmla="*/ 4190541 w 4197406"/>
                <a:gd name="connsiteY0" fmla="*/ 1006012 h 1018022"/>
                <a:gd name="connsiteX1" fmla="*/ 4197406 w 4197406"/>
                <a:gd name="connsiteY1" fmla="*/ 1018022 h 1018022"/>
                <a:gd name="connsiteX2" fmla="*/ 4180974 w 4197406"/>
                <a:gd name="connsiteY2" fmla="*/ 1018022 h 1018022"/>
                <a:gd name="connsiteX3" fmla="*/ 637828 w 4197406"/>
                <a:gd name="connsiteY3" fmla="*/ 0 h 1018022"/>
                <a:gd name="connsiteX4" fmla="*/ 3606727 w 4197406"/>
                <a:gd name="connsiteY4" fmla="*/ 0 h 1018022"/>
                <a:gd name="connsiteX5" fmla="*/ 3595623 w 4197406"/>
                <a:gd name="connsiteY5" fmla="*/ 12527 h 1018022"/>
                <a:gd name="connsiteX6" fmla="*/ 3586739 w 4197406"/>
                <a:gd name="connsiteY6" fmla="*/ 12527 h 1018022"/>
                <a:gd name="connsiteX7" fmla="*/ 4170675 w 4197406"/>
                <a:gd name="connsiteY7" fmla="*/ 1018022 h 1018022"/>
                <a:gd name="connsiteX8" fmla="*/ 0 w 4197406"/>
                <a:gd name="connsiteY8" fmla="*/ 1018022 h 101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7406" h="1018022">
                  <a:moveTo>
                    <a:pt x="4190541" y="1006012"/>
                  </a:moveTo>
                  <a:lnTo>
                    <a:pt x="4197406" y="1018022"/>
                  </a:lnTo>
                  <a:lnTo>
                    <a:pt x="4180974" y="1018022"/>
                  </a:lnTo>
                  <a:close/>
                  <a:moveTo>
                    <a:pt x="637828" y="0"/>
                  </a:moveTo>
                  <a:lnTo>
                    <a:pt x="3606727" y="0"/>
                  </a:lnTo>
                  <a:lnTo>
                    <a:pt x="3595623" y="12527"/>
                  </a:lnTo>
                  <a:lnTo>
                    <a:pt x="3586739" y="12527"/>
                  </a:lnTo>
                  <a:lnTo>
                    <a:pt x="4170675" y="1018022"/>
                  </a:lnTo>
                  <a:lnTo>
                    <a:pt x="0" y="1018022"/>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3" name="矩形 32"/>
            <p:cNvSpPr/>
            <p:nvPr/>
          </p:nvSpPr>
          <p:spPr>
            <a:xfrm>
              <a:off x="2467449" y="5197462"/>
              <a:ext cx="1037378"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04</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34" name="组合 33"/>
            <p:cNvGrpSpPr/>
            <p:nvPr/>
          </p:nvGrpSpPr>
          <p:grpSpPr>
            <a:xfrm>
              <a:off x="5598328" y="4782289"/>
              <a:ext cx="388029" cy="386503"/>
              <a:chOff x="4557733" y="2434359"/>
              <a:chExt cx="512624" cy="510606"/>
            </a:xfrm>
            <a:gradFill>
              <a:gsLst>
                <a:gs pos="0">
                  <a:srgbClr val="FBF56F"/>
                </a:gs>
                <a:gs pos="100000">
                  <a:srgbClr val="DEB024"/>
                </a:gs>
              </a:gsLst>
              <a:lin ang="7200000" scaled="0"/>
            </a:gradFill>
            <a:effectLst/>
          </p:grpSpPr>
          <p:sp>
            <p:nvSpPr>
              <p:cNvPr id="35" name="Freeform 7"/>
              <p:cNvSpPr>
                <a:spLocks noEditPoints="1"/>
              </p:cNvSpPr>
              <p:nvPr/>
            </p:nvSpPr>
            <p:spPr bwMode="auto">
              <a:xfrm>
                <a:off x="4557733" y="2434359"/>
                <a:ext cx="512624" cy="510606"/>
              </a:xfrm>
              <a:custGeom>
                <a:avLst/>
                <a:gdLst>
                  <a:gd name="T0" fmla="*/ 86 w 172"/>
                  <a:gd name="T1" fmla="*/ 21 h 172"/>
                  <a:gd name="T2" fmla="*/ 151 w 172"/>
                  <a:gd name="T3" fmla="*/ 86 h 172"/>
                  <a:gd name="T4" fmla="*/ 86 w 172"/>
                  <a:gd name="T5" fmla="*/ 151 h 172"/>
                  <a:gd name="T6" fmla="*/ 21 w 172"/>
                  <a:gd name="T7" fmla="*/ 86 h 172"/>
                  <a:gd name="T8" fmla="*/ 86 w 172"/>
                  <a:gd name="T9" fmla="*/ 21 h 172"/>
                  <a:gd name="T10" fmla="*/ 86 w 172"/>
                  <a:gd name="T11" fmla="*/ 0 h 172"/>
                  <a:gd name="T12" fmla="*/ 0 w 172"/>
                  <a:gd name="T13" fmla="*/ 86 h 172"/>
                  <a:gd name="T14" fmla="*/ 86 w 172"/>
                  <a:gd name="T15" fmla="*/ 172 h 172"/>
                  <a:gd name="T16" fmla="*/ 172 w 172"/>
                  <a:gd name="T17" fmla="*/ 86 h 172"/>
                  <a:gd name="T18" fmla="*/ 86 w 172"/>
                  <a:gd name="T1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2" h="172">
                    <a:moveTo>
                      <a:pt x="86" y="21"/>
                    </a:moveTo>
                    <a:cubicBezTo>
                      <a:pt x="122" y="21"/>
                      <a:pt x="151" y="50"/>
                      <a:pt x="151" y="86"/>
                    </a:cubicBezTo>
                    <a:cubicBezTo>
                      <a:pt x="151" y="122"/>
                      <a:pt x="122" y="151"/>
                      <a:pt x="86" y="151"/>
                    </a:cubicBezTo>
                    <a:cubicBezTo>
                      <a:pt x="50" y="151"/>
                      <a:pt x="21" y="122"/>
                      <a:pt x="21" y="86"/>
                    </a:cubicBezTo>
                    <a:cubicBezTo>
                      <a:pt x="21" y="50"/>
                      <a:pt x="50" y="21"/>
                      <a:pt x="86" y="21"/>
                    </a:cubicBezTo>
                    <a:moveTo>
                      <a:pt x="86" y="0"/>
                    </a:moveTo>
                    <a:cubicBezTo>
                      <a:pt x="38" y="0"/>
                      <a:pt x="0" y="38"/>
                      <a:pt x="0" y="86"/>
                    </a:cubicBezTo>
                    <a:cubicBezTo>
                      <a:pt x="0" y="134"/>
                      <a:pt x="38" y="172"/>
                      <a:pt x="86" y="172"/>
                    </a:cubicBezTo>
                    <a:cubicBezTo>
                      <a:pt x="134" y="172"/>
                      <a:pt x="172" y="134"/>
                      <a:pt x="172" y="86"/>
                    </a:cubicBezTo>
                    <a:cubicBezTo>
                      <a:pt x="172" y="38"/>
                      <a:pt x="134" y="0"/>
                      <a:pt x="8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8"/>
              <p:cNvSpPr/>
              <p:nvPr/>
            </p:nvSpPr>
            <p:spPr bwMode="auto">
              <a:xfrm>
                <a:off x="4781753" y="2529215"/>
                <a:ext cx="129165" cy="254294"/>
              </a:xfrm>
              <a:custGeom>
                <a:avLst/>
                <a:gdLst>
                  <a:gd name="T0" fmla="*/ 33 w 44"/>
                  <a:gd name="T1" fmla="*/ 86 h 86"/>
                  <a:gd name="T2" fmla="*/ 25 w 44"/>
                  <a:gd name="T3" fmla="*/ 83 h 86"/>
                  <a:gd name="T4" fmla="*/ 3 w 44"/>
                  <a:gd name="T5" fmla="*/ 62 h 86"/>
                  <a:gd name="T6" fmla="*/ 0 w 44"/>
                  <a:gd name="T7" fmla="*/ 54 h 86"/>
                  <a:gd name="T8" fmla="*/ 0 w 44"/>
                  <a:gd name="T9" fmla="*/ 54 h 86"/>
                  <a:gd name="T10" fmla="*/ 0 w 44"/>
                  <a:gd name="T11" fmla="*/ 54 h 86"/>
                  <a:gd name="T12" fmla="*/ 0 w 44"/>
                  <a:gd name="T13" fmla="*/ 11 h 86"/>
                  <a:gd name="T14" fmla="*/ 11 w 44"/>
                  <a:gd name="T15" fmla="*/ 0 h 86"/>
                  <a:gd name="T16" fmla="*/ 22 w 44"/>
                  <a:gd name="T17" fmla="*/ 11 h 86"/>
                  <a:gd name="T18" fmla="*/ 22 w 44"/>
                  <a:gd name="T19" fmla="*/ 50 h 86"/>
                  <a:gd name="T20" fmla="*/ 40 w 44"/>
                  <a:gd name="T21" fmla="*/ 68 h 86"/>
                  <a:gd name="T22" fmla="*/ 40 w 44"/>
                  <a:gd name="T23" fmla="*/ 83 h 86"/>
                  <a:gd name="T24" fmla="*/ 33 w 44"/>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6">
                    <a:moveTo>
                      <a:pt x="33" y="86"/>
                    </a:moveTo>
                    <a:cubicBezTo>
                      <a:pt x="30" y="86"/>
                      <a:pt x="27" y="85"/>
                      <a:pt x="25" y="83"/>
                    </a:cubicBezTo>
                    <a:cubicBezTo>
                      <a:pt x="3" y="62"/>
                      <a:pt x="3" y="62"/>
                      <a:pt x="3" y="62"/>
                    </a:cubicBezTo>
                    <a:cubicBezTo>
                      <a:pt x="1" y="60"/>
                      <a:pt x="0" y="57"/>
                      <a:pt x="0" y="54"/>
                    </a:cubicBezTo>
                    <a:cubicBezTo>
                      <a:pt x="0" y="54"/>
                      <a:pt x="0" y="54"/>
                      <a:pt x="0" y="54"/>
                    </a:cubicBezTo>
                    <a:cubicBezTo>
                      <a:pt x="0" y="54"/>
                      <a:pt x="0" y="54"/>
                      <a:pt x="0" y="54"/>
                    </a:cubicBezTo>
                    <a:cubicBezTo>
                      <a:pt x="0" y="11"/>
                      <a:pt x="0" y="11"/>
                      <a:pt x="0" y="11"/>
                    </a:cubicBezTo>
                    <a:cubicBezTo>
                      <a:pt x="0" y="5"/>
                      <a:pt x="5" y="0"/>
                      <a:pt x="11" y="0"/>
                    </a:cubicBezTo>
                    <a:cubicBezTo>
                      <a:pt x="17" y="0"/>
                      <a:pt x="22" y="5"/>
                      <a:pt x="22" y="11"/>
                    </a:cubicBezTo>
                    <a:cubicBezTo>
                      <a:pt x="22" y="50"/>
                      <a:pt x="22" y="50"/>
                      <a:pt x="22" y="50"/>
                    </a:cubicBezTo>
                    <a:cubicBezTo>
                      <a:pt x="40" y="68"/>
                      <a:pt x="40" y="68"/>
                      <a:pt x="40" y="68"/>
                    </a:cubicBezTo>
                    <a:cubicBezTo>
                      <a:pt x="44" y="72"/>
                      <a:pt x="44" y="79"/>
                      <a:pt x="40" y="83"/>
                    </a:cubicBezTo>
                    <a:cubicBezTo>
                      <a:pt x="38" y="85"/>
                      <a:pt x="35" y="86"/>
                      <a:pt x="33" y="86"/>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2" name="任意多边形 51"/>
            <p:cNvSpPr/>
            <p:nvPr/>
          </p:nvSpPr>
          <p:spPr>
            <a:xfrm>
              <a:off x="4379038" y="4565371"/>
              <a:ext cx="1093887" cy="1434369"/>
            </a:xfrm>
            <a:custGeom>
              <a:avLst/>
              <a:gdLst>
                <a:gd name="connsiteX0" fmla="*/ 382395 w 1093887"/>
                <a:gd name="connsiteY0" fmla="*/ 0 h 1434369"/>
                <a:gd name="connsiteX1" fmla="*/ 1093887 w 1093887"/>
                <a:gd name="connsiteY1" fmla="*/ 799668 h 1434369"/>
                <a:gd name="connsiteX2" fmla="*/ 588278 w 1093887"/>
                <a:gd name="connsiteY2" fmla="*/ 1434369 h 1434369"/>
                <a:gd name="connsiteX3" fmla="*/ 0 w 1093887"/>
                <a:gd name="connsiteY3" fmla="*/ 421397 h 1434369"/>
                <a:gd name="connsiteX4" fmla="*/ 8884 w 1093887"/>
                <a:gd name="connsiteY4" fmla="*/ 421397 h 1434369"/>
                <a:gd name="connsiteX5" fmla="*/ 382395 w 1093887"/>
                <a:gd name="connsiteY5" fmla="*/ 0 h 1434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3887" h="1434369">
                  <a:moveTo>
                    <a:pt x="382395" y="0"/>
                  </a:moveTo>
                  <a:lnTo>
                    <a:pt x="1093887" y="799668"/>
                  </a:lnTo>
                  <a:lnTo>
                    <a:pt x="588278" y="1434369"/>
                  </a:lnTo>
                  <a:lnTo>
                    <a:pt x="0" y="421397"/>
                  </a:lnTo>
                  <a:lnTo>
                    <a:pt x="8884" y="421397"/>
                  </a:lnTo>
                  <a:lnTo>
                    <a:pt x="382395"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 name="组合 2"/>
          <p:cNvGrpSpPr/>
          <p:nvPr/>
        </p:nvGrpSpPr>
        <p:grpSpPr>
          <a:xfrm>
            <a:off x="2003033" y="3185389"/>
            <a:ext cx="3323723" cy="874453"/>
            <a:chOff x="2003033" y="3185389"/>
            <a:chExt cx="3323723" cy="874453"/>
          </a:xfrm>
        </p:grpSpPr>
        <p:sp>
          <p:nvSpPr>
            <p:cNvPr id="24" name="任意多边形 23"/>
            <p:cNvSpPr/>
            <p:nvPr/>
          </p:nvSpPr>
          <p:spPr>
            <a:xfrm>
              <a:off x="3583697" y="3190471"/>
              <a:ext cx="1743059" cy="610334"/>
            </a:xfrm>
            <a:custGeom>
              <a:avLst/>
              <a:gdLst>
                <a:gd name="connsiteX0" fmla="*/ 0 w 1743059"/>
                <a:gd name="connsiteY0" fmla="*/ 0 h 610334"/>
                <a:gd name="connsiteX1" fmla="*/ 1437892 w 1743059"/>
                <a:gd name="connsiteY1" fmla="*/ 0 h 610334"/>
                <a:gd name="connsiteX2" fmla="*/ 1743059 w 1743059"/>
                <a:gd name="connsiteY2" fmla="*/ 305167 h 610334"/>
                <a:gd name="connsiteX3" fmla="*/ 1437892 w 1743059"/>
                <a:gd name="connsiteY3" fmla="*/ 610334 h 610334"/>
                <a:gd name="connsiteX4" fmla="*/ 529544 w 1743059"/>
                <a:gd name="connsiteY4" fmla="*/ 610334 h 610334"/>
                <a:gd name="connsiteX5" fmla="*/ 0 w 1743059"/>
                <a:gd name="connsiteY5" fmla="*/ 15164 h 61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3059" h="610334">
                  <a:moveTo>
                    <a:pt x="0" y="0"/>
                  </a:moveTo>
                  <a:lnTo>
                    <a:pt x="1437892" y="0"/>
                  </a:lnTo>
                  <a:lnTo>
                    <a:pt x="1743059" y="305167"/>
                  </a:lnTo>
                  <a:lnTo>
                    <a:pt x="1437892" y="610334"/>
                  </a:lnTo>
                  <a:lnTo>
                    <a:pt x="529544" y="610334"/>
                  </a:lnTo>
                  <a:lnTo>
                    <a:pt x="0" y="15164"/>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31" name="矩形 30"/>
            <p:cNvSpPr/>
            <p:nvPr/>
          </p:nvSpPr>
          <p:spPr>
            <a:xfrm>
              <a:off x="2313976" y="3486109"/>
              <a:ext cx="1357442"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02</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37" name="组合 36"/>
            <p:cNvGrpSpPr/>
            <p:nvPr/>
          </p:nvGrpSpPr>
          <p:grpSpPr>
            <a:xfrm>
              <a:off x="4469126" y="3333862"/>
              <a:ext cx="355302" cy="341689"/>
              <a:chOff x="6159731" y="1864447"/>
              <a:chExt cx="469385" cy="451400"/>
            </a:xfrm>
            <a:gradFill>
              <a:gsLst>
                <a:gs pos="0">
                  <a:srgbClr val="FBF56F"/>
                </a:gs>
                <a:gs pos="100000">
                  <a:srgbClr val="DEB024"/>
                </a:gs>
              </a:gsLst>
              <a:lin ang="7200000" scaled="0"/>
            </a:gradFill>
            <a:effectLst/>
          </p:grpSpPr>
          <p:sp>
            <p:nvSpPr>
              <p:cNvPr id="38" name="Oval 131"/>
              <p:cNvSpPr>
                <a:spLocks noChangeArrowheads="1"/>
              </p:cNvSpPr>
              <p:nvPr/>
            </p:nvSpPr>
            <p:spPr bwMode="auto">
              <a:xfrm>
                <a:off x="6288812" y="1864447"/>
                <a:ext cx="211223" cy="21392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endParaRPr>
              </a:p>
            </p:txBody>
          </p:sp>
          <p:sp>
            <p:nvSpPr>
              <p:cNvPr id="39" name="Freeform 134"/>
              <p:cNvSpPr/>
              <p:nvPr/>
            </p:nvSpPr>
            <p:spPr bwMode="auto">
              <a:xfrm>
                <a:off x="6159731" y="2111736"/>
                <a:ext cx="469385" cy="204111"/>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800">
                  <a:solidFill>
                    <a:prstClr val="black"/>
                  </a:solidFill>
                </a:endParaRPr>
              </a:p>
            </p:txBody>
          </p:sp>
        </p:grpSp>
        <p:sp>
          <p:nvSpPr>
            <p:cNvPr id="53" name="任意多边形 52"/>
            <p:cNvSpPr/>
            <p:nvPr/>
          </p:nvSpPr>
          <p:spPr>
            <a:xfrm>
              <a:off x="2003033" y="3305013"/>
              <a:ext cx="1882125" cy="754829"/>
            </a:xfrm>
            <a:custGeom>
              <a:avLst/>
              <a:gdLst>
                <a:gd name="connsiteX0" fmla="*/ 472928 w 1882125"/>
                <a:gd name="connsiteY0" fmla="*/ 0 h 754829"/>
                <a:gd name="connsiteX1" fmla="*/ 1427530 w 1882125"/>
                <a:gd name="connsiteY1" fmla="*/ 0 h 754829"/>
                <a:gd name="connsiteX2" fmla="*/ 1865893 w 1882125"/>
                <a:gd name="connsiteY2" fmla="*/ 754828 h 754829"/>
                <a:gd name="connsiteX3" fmla="*/ 1869099 w 1882125"/>
                <a:gd name="connsiteY3" fmla="*/ 754828 h 754829"/>
                <a:gd name="connsiteX4" fmla="*/ 1877302 w 1882125"/>
                <a:gd name="connsiteY4" fmla="*/ 746391 h 754829"/>
                <a:gd name="connsiteX5" fmla="*/ 1882125 w 1882125"/>
                <a:gd name="connsiteY5" fmla="*/ 754829 h 754829"/>
                <a:gd name="connsiteX6" fmla="*/ 0 w 1882125"/>
                <a:gd name="connsiteY6" fmla="*/ 754829 h 75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2125" h="754829">
                  <a:moveTo>
                    <a:pt x="472928" y="0"/>
                  </a:moveTo>
                  <a:lnTo>
                    <a:pt x="1427530" y="0"/>
                  </a:lnTo>
                  <a:lnTo>
                    <a:pt x="1865893" y="754828"/>
                  </a:lnTo>
                  <a:lnTo>
                    <a:pt x="1869099" y="754828"/>
                  </a:lnTo>
                  <a:lnTo>
                    <a:pt x="1877302" y="746391"/>
                  </a:lnTo>
                  <a:lnTo>
                    <a:pt x="1882125" y="754829"/>
                  </a:lnTo>
                  <a:lnTo>
                    <a:pt x="0" y="754829"/>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54" name="任意多边形 53"/>
            <p:cNvSpPr/>
            <p:nvPr/>
          </p:nvSpPr>
          <p:spPr>
            <a:xfrm>
              <a:off x="3430563" y="3185389"/>
              <a:ext cx="687806" cy="874452"/>
            </a:xfrm>
            <a:custGeom>
              <a:avLst/>
              <a:gdLst>
                <a:gd name="connsiteX0" fmla="*/ 135121 w 687806"/>
                <a:gd name="connsiteY0" fmla="*/ 0 h 874452"/>
                <a:gd name="connsiteX1" fmla="*/ 687806 w 687806"/>
                <a:gd name="connsiteY1" fmla="*/ 621180 h 874452"/>
                <a:gd name="connsiteX2" fmla="*/ 441569 w 687806"/>
                <a:gd name="connsiteY2" fmla="*/ 874452 h 874452"/>
                <a:gd name="connsiteX3" fmla="*/ 438363 w 687806"/>
                <a:gd name="connsiteY3" fmla="*/ 874452 h 874452"/>
                <a:gd name="connsiteX4" fmla="*/ 0 w 687806"/>
                <a:gd name="connsiteY4" fmla="*/ 119624 h 874452"/>
                <a:gd name="connsiteX5" fmla="*/ 27074 w 687806"/>
                <a:gd name="connsiteY5" fmla="*/ 119624 h 874452"/>
                <a:gd name="connsiteX6" fmla="*/ 135121 w 687806"/>
                <a:gd name="connsiteY6" fmla="*/ 0 h 87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806" h="874452">
                  <a:moveTo>
                    <a:pt x="135121" y="0"/>
                  </a:moveTo>
                  <a:lnTo>
                    <a:pt x="687806" y="621180"/>
                  </a:lnTo>
                  <a:lnTo>
                    <a:pt x="441569" y="874452"/>
                  </a:lnTo>
                  <a:lnTo>
                    <a:pt x="438363" y="874452"/>
                  </a:lnTo>
                  <a:lnTo>
                    <a:pt x="0" y="119624"/>
                  </a:lnTo>
                  <a:lnTo>
                    <a:pt x="27074" y="119624"/>
                  </a:lnTo>
                  <a:lnTo>
                    <a:pt x="135121"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2" name="组合 1"/>
          <p:cNvGrpSpPr/>
          <p:nvPr/>
        </p:nvGrpSpPr>
        <p:grpSpPr>
          <a:xfrm>
            <a:off x="2324375" y="2488946"/>
            <a:ext cx="2404822" cy="720607"/>
            <a:chOff x="2324375" y="2488946"/>
            <a:chExt cx="2404822" cy="720607"/>
          </a:xfrm>
        </p:grpSpPr>
        <p:sp>
          <p:nvSpPr>
            <p:cNvPr id="22" name="任意多边形 21"/>
            <p:cNvSpPr/>
            <p:nvPr/>
          </p:nvSpPr>
          <p:spPr>
            <a:xfrm>
              <a:off x="2986138" y="2488946"/>
              <a:ext cx="1743059" cy="626677"/>
            </a:xfrm>
            <a:custGeom>
              <a:avLst/>
              <a:gdLst>
                <a:gd name="connsiteX0" fmla="*/ 0 w 1743059"/>
                <a:gd name="connsiteY0" fmla="*/ 0 h 626677"/>
                <a:gd name="connsiteX1" fmla="*/ 1429721 w 1743059"/>
                <a:gd name="connsiteY1" fmla="*/ 0 h 626677"/>
                <a:gd name="connsiteX2" fmla="*/ 1743059 w 1743059"/>
                <a:gd name="connsiteY2" fmla="*/ 313339 h 626677"/>
                <a:gd name="connsiteX3" fmla="*/ 1429721 w 1743059"/>
                <a:gd name="connsiteY3" fmla="*/ 626677 h 626677"/>
                <a:gd name="connsiteX4" fmla="*/ 359317 w 1743059"/>
                <a:gd name="connsiteY4" fmla="*/ 626677 h 626677"/>
                <a:gd name="connsiteX5" fmla="*/ 1117 w 1743059"/>
                <a:gd name="connsiteY5" fmla="*/ 2 h 626677"/>
                <a:gd name="connsiteX6" fmla="*/ 0 w 1743059"/>
                <a:gd name="connsiteY6" fmla="*/ 1785 h 62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3059" h="626677">
                  <a:moveTo>
                    <a:pt x="0" y="0"/>
                  </a:moveTo>
                  <a:lnTo>
                    <a:pt x="1429721" y="0"/>
                  </a:lnTo>
                  <a:lnTo>
                    <a:pt x="1743059" y="313339"/>
                  </a:lnTo>
                  <a:lnTo>
                    <a:pt x="1429721" y="626677"/>
                  </a:lnTo>
                  <a:lnTo>
                    <a:pt x="359317" y="626677"/>
                  </a:lnTo>
                  <a:lnTo>
                    <a:pt x="1117" y="2"/>
                  </a:lnTo>
                  <a:lnTo>
                    <a:pt x="0" y="1785"/>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23" name="任意多边形 22"/>
            <p:cNvSpPr/>
            <p:nvPr/>
          </p:nvSpPr>
          <p:spPr>
            <a:xfrm>
              <a:off x="2990626" y="2523251"/>
              <a:ext cx="538042" cy="686302"/>
            </a:xfrm>
            <a:custGeom>
              <a:avLst/>
              <a:gdLst>
                <a:gd name="connsiteX0" fmla="*/ 0 w 538042"/>
                <a:gd name="connsiteY0" fmla="*/ 0 h 686302"/>
                <a:gd name="connsiteX1" fmla="*/ 538042 w 538042"/>
                <a:gd name="connsiteY1" fmla="*/ 604723 h 686302"/>
                <a:gd name="connsiteX2" fmla="*/ 471031 w 538042"/>
                <a:gd name="connsiteY2" fmla="*/ 686302 h 686302"/>
                <a:gd name="connsiteX3" fmla="*/ 398567 w 538042"/>
                <a:gd name="connsiteY3" fmla="*/ 686302 h 686302"/>
                <a:gd name="connsiteX4" fmla="*/ 0 w 538042"/>
                <a:gd name="connsiteY4" fmla="*/ 0 h 686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042" h="686302">
                  <a:moveTo>
                    <a:pt x="0" y="0"/>
                  </a:moveTo>
                  <a:lnTo>
                    <a:pt x="538042" y="604723"/>
                  </a:lnTo>
                  <a:lnTo>
                    <a:pt x="471031" y="686302"/>
                  </a:lnTo>
                  <a:lnTo>
                    <a:pt x="398567" y="686302"/>
                  </a:lnTo>
                  <a:lnTo>
                    <a:pt x="0" y="0"/>
                  </a:lnTo>
                  <a:close/>
                </a:path>
              </a:pathLst>
            </a:custGeom>
            <a:gradFill>
              <a:gsLst>
                <a:gs pos="0">
                  <a:srgbClr val="FBF56F"/>
                </a:gs>
                <a:gs pos="100000">
                  <a:srgbClr val="DEB024"/>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矩形 29"/>
            <p:cNvSpPr/>
            <p:nvPr/>
          </p:nvSpPr>
          <p:spPr>
            <a:xfrm>
              <a:off x="2324375" y="2717134"/>
              <a:ext cx="1357442" cy="461665"/>
            </a:xfrm>
            <a:prstGeom prst="rect">
              <a:avLst/>
            </a:prstGeom>
            <a:effectLst/>
          </p:spPr>
          <p:txBody>
            <a:bodyPr wrap="square">
              <a:spAutoFit/>
            </a:bodyPr>
            <a:lstStyle/>
            <a:p>
              <a:pPr algn="ctr"/>
              <a:r>
                <a:rPr lang="en-US" altLang="zh-CN" sz="2400" dirty="0" smtClean="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rPr>
                <a:t>01</a:t>
              </a:r>
              <a:endParaRPr lang="zh-CN" altLang="en-US" sz="2400" dirty="0">
                <a:gradFill>
                  <a:gsLst>
                    <a:gs pos="0">
                      <a:srgbClr val="FDFA75"/>
                    </a:gs>
                    <a:gs pos="100000">
                      <a:srgbClr val="D79E11"/>
                    </a:gs>
                  </a:gsLst>
                  <a:lin ang="2700000" scaled="1"/>
                </a:gradFill>
                <a:latin typeface="Haettenschweiler" panose="020B0706040902060204" pitchFamily="34" charset="0"/>
                <a:ea typeface="微软雅黑" panose="020B0503020204020204" pitchFamily="34" charset="-122"/>
              </a:endParaRPr>
            </a:p>
          </p:txBody>
        </p:sp>
        <p:grpSp>
          <p:nvGrpSpPr>
            <p:cNvPr id="45" name="组合 44"/>
            <p:cNvGrpSpPr/>
            <p:nvPr/>
          </p:nvGrpSpPr>
          <p:grpSpPr>
            <a:xfrm>
              <a:off x="3877758" y="2668300"/>
              <a:ext cx="295643" cy="292595"/>
              <a:chOff x="4270293" y="4090633"/>
              <a:chExt cx="390570" cy="386543"/>
            </a:xfrm>
            <a:gradFill>
              <a:gsLst>
                <a:gs pos="0">
                  <a:srgbClr val="FBF56F"/>
                </a:gs>
                <a:gs pos="100000">
                  <a:srgbClr val="DEB024"/>
                </a:gs>
              </a:gsLst>
              <a:lin ang="7200000" scaled="0"/>
            </a:gradFill>
            <a:effectLst/>
          </p:grpSpPr>
          <p:sp>
            <p:nvSpPr>
              <p:cNvPr id="46" name="Freeform 136"/>
              <p:cNvSpPr/>
              <p:nvPr/>
            </p:nvSpPr>
            <p:spPr bwMode="auto">
              <a:xfrm>
                <a:off x="4270293" y="4307258"/>
                <a:ext cx="390570" cy="169918"/>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sp>
            <p:nvSpPr>
              <p:cNvPr id="47" name="Freeform 137"/>
              <p:cNvSpPr>
                <a:spLocks noEditPoints="1"/>
              </p:cNvSpPr>
              <p:nvPr/>
            </p:nvSpPr>
            <p:spPr bwMode="auto">
              <a:xfrm>
                <a:off x="4270293" y="4090633"/>
                <a:ext cx="390570" cy="224678"/>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solidFill>
                    <a:prstClr val="black"/>
                  </a:solidFill>
                </a:endParaRPr>
              </a:p>
            </p:txBody>
          </p:sp>
        </p:grpSp>
        <p:sp>
          <p:nvSpPr>
            <p:cNvPr id="55" name="任意多边形 54"/>
            <p:cNvSpPr/>
            <p:nvPr/>
          </p:nvSpPr>
          <p:spPr>
            <a:xfrm>
              <a:off x="2535770" y="2488948"/>
              <a:ext cx="863373" cy="720604"/>
            </a:xfrm>
            <a:custGeom>
              <a:avLst/>
              <a:gdLst>
                <a:gd name="connsiteX0" fmla="*/ 451485 w 863373"/>
                <a:gd name="connsiteY0" fmla="*/ 0 h 720604"/>
                <a:gd name="connsiteX1" fmla="*/ 863373 w 863373"/>
                <a:gd name="connsiteY1" fmla="*/ 720604 h 720604"/>
                <a:gd name="connsiteX2" fmla="*/ 0 w 863373"/>
                <a:gd name="connsiteY2" fmla="*/ 720604 h 720604"/>
                <a:gd name="connsiteX3" fmla="*/ 451485 w 863373"/>
                <a:gd name="connsiteY3" fmla="*/ 0 h 720604"/>
              </a:gdLst>
              <a:ahLst/>
              <a:cxnLst>
                <a:cxn ang="0">
                  <a:pos x="connsiteX0" y="connsiteY0"/>
                </a:cxn>
                <a:cxn ang="0">
                  <a:pos x="connsiteX1" y="connsiteY1"/>
                </a:cxn>
                <a:cxn ang="0">
                  <a:pos x="connsiteX2" y="connsiteY2"/>
                </a:cxn>
                <a:cxn ang="0">
                  <a:pos x="connsiteX3" y="connsiteY3"/>
                </a:cxn>
              </a:cxnLst>
              <a:rect l="l" t="t" r="r" b="b"/>
              <a:pathLst>
                <a:path w="863373" h="720604">
                  <a:moveTo>
                    <a:pt x="451485" y="0"/>
                  </a:moveTo>
                  <a:lnTo>
                    <a:pt x="863373" y="720604"/>
                  </a:lnTo>
                  <a:lnTo>
                    <a:pt x="0" y="720604"/>
                  </a:lnTo>
                  <a:lnTo>
                    <a:pt x="451485" y="0"/>
                  </a:lnTo>
                  <a:close/>
                </a:path>
              </a:pathLst>
            </a:custGeom>
            <a:noFill/>
            <a:ln>
              <a:gradFill>
                <a:gsLst>
                  <a:gs pos="0">
                    <a:srgbClr val="FBF56F"/>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par>
                          <p:cTn id="17" fill="hold">
                            <p:stCondLst>
                              <p:cond delay="1500"/>
                            </p:stCondLst>
                            <p:childTnLst>
                              <p:par>
                                <p:cTn id="18" presetID="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500"/>
                                        <p:tgtEl>
                                          <p:spTgt spid="49"/>
                                        </p:tgtEl>
                                      </p:cBhvr>
                                    </p:animEffect>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wipe(left)">
                                      <p:cBhvr>
                                        <p:cTn id="42" dur="500"/>
                                        <p:tgtEl>
                                          <p:spTgt spid="50"/>
                                        </p:tgtEl>
                                      </p:cBhvr>
                                    </p:animEffect>
                                  </p:childTnLst>
                                </p:cTn>
                              </p:par>
                            </p:childTnLst>
                          </p:cTn>
                        </p:par>
                        <p:par>
                          <p:cTn id="43" fill="hold">
                            <p:stCondLst>
                              <p:cond delay="4500"/>
                            </p:stCondLst>
                            <p:childTnLst>
                              <p:par>
                                <p:cTn id="44" presetID="2" presetClass="entr" presetSubtype="8"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500" fill="hold"/>
                                        <p:tgtEl>
                                          <p:spTgt spid="7"/>
                                        </p:tgtEl>
                                        <p:attrNameLst>
                                          <p:attrName>ppt_x</p:attrName>
                                        </p:attrNameLst>
                                      </p:cBhvr>
                                      <p:tavLst>
                                        <p:tav tm="0">
                                          <p:val>
                                            <p:strVal val="0-#ppt_w/2"/>
                                          </p:val>
                                        </p:tav>
                                        <p:tav tm="100000">
                                          <p:val>
                                            <p:strVal val="#ppt_x"/>
                                          </p:val>
                                        </p:tav>
                                      </p:tavLst>
                                    </p:anim>
                                    <p:anim calcmode="lin" valueType="num">
                                      <p:cBhvr additive="base">
                                        <p:cTn id="47" dur="500" fill="hold"/>
                                        <p:tgtEl>
                                          <p:spTgt spid="7"/>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ipe(left)">
                                      <p:cBhvr>
                                        <p:cTn id="5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48" grpId="0"/>
      <p:bldP spid="49" grpId="0"/>
      <p:bldP spid="50" grpId="0"/>
      <p:bldP spid="5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2300055" y="1877282"/>
            <a:ext cx="444352" cy="1086998"/>
            <a:chOff x="2300055" y="1877282"/>
            <a:chExt cx="444352" cy="1086998"/>
          </a:xfrm>
        </p:grpSpPr>
        <p:sp>
          <p:nvSpPr>
            <p:cNvPr id="24" name="矩形 23"/>
            <p:cNvSpPr/>
            <p:nvPr/>
          </p:nvSpPr>
          <p:spPr>
            <a:xfrm>
              <a:off x="2316384" y="1877282"/>
              <a:ext cx="413360" cy="1086998"/>
            </a:xfrm>
            <a:prstGeom prst="rect">
              <a:avLst/>
            </a:prstGeom>
            <a:noFill/>
            <a:ln>
              <a:gradFill>
                <a:gsLst>
                  <a:gs pos="0">
                    <a:srgbClr val="F7EC66"/>
                  </a:gs>
                  <a:gs pos="100000">
                    <a:srgbClr val="DEB024"/>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2300055" y="2191613"/>
              <a:ext cx="444352" cy="400110"/>
            </a:xfrm>
            <a:prstGeom prst="rect">
              <a:avLst/>
            </a:prstGeom>
            <a:noFill/>
          </p:spPr>
          <p:txBody>
            <a:bodyPr wrap="none" rtlCol="0">
              <a:spAutoFit/>
            </a:bodyPr>
            <a:lstStyle/>
            <a:p>
              <a:r>
                <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01</a:t>
              </a:r>
              <a:endParaRPr lang="zh-CN" altLang="en-US" sz="2000" b="1" dirty="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grpSp>
      <p:grpSp>
        <p:nvGrpSpPr>
          <p:cNvPr id="9" name="组合 8"/>
          <p:cNvGrpSpPr/>
          <p:nvPr/>
        </p:nvGrpSpPr>
        <p:grpSpPr>
          <a:xfrm>
            <a:off x="2285393" y="2964280"/>
            <a:ext cx="462991" cy="1086998"/>
            <a:chOff x="2285393" y="2964280"/>
            <a:chExt cx="462991" cy="1086998"/>
          </a:xfrm>
        </p:grpSpPr>
        <p:sp>
          <p:nvSpPr>
            <p:cNvPr id="25" name="矩形 24"/>
            <p:cNvSpPr/>
            <p:nvPr/>
          </p:nvSpPr>
          <p:spPr>
            <a:xfrm>
              <a:off x="2316384" y="2964280"/>
              <a:ext cx="432000" cy="1086998"/>
            </a:xfrm>
            <a:prstGeom prst="rect">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2285393" y="3272291"/>
              <a:ext cx="444352" cy="400110"/>
            </a:xfrm>
            <a:prstGeom prst="rect">
              <a:avLst/>
            </a:prstGeom>
            <a:noFill/>
          </p:spPr>
          <p:txBody>
            <a:bodyPr wrap="none" rtlCol="0">
              <a:spAutoFit/>
            </a:bodyPr>
            <a:lstStyle/>
            <a:p>
              <a:r>
                <a:rPr lang="en-US" altLang="zh-CN" sz="2000" b="1" dirty="0" smtClean="0">
                  <a:solidFill>
                    <a:srgbClr val="424242"/>
                  </a:solidFill>
                  <a:latin typeface="方正姚体" panose="02010601030101010101" pitchFamily="2" charset="-122"/>
                  <a:ea typeface="方正姚体" panose="02010601030101010101" pitchFamily="2" charset="-122"/>
                </a:rPr>
                <a:t>02</a:t>
              </a:r>
              <a:endParaRPr lang="zh-CN" altLang="en-US" sz="2000" b="1" dirty="0">
                <a:solidFill>
                  <a:srgbClr val="424242"/>
                </a:solidFill>
                <a:latin typeface="方正姚体" panose="02010601030101010101" pitchFamily="2" charset="-122"/>
                <a:ea typeface="方正姚体" panose="02010601030101010101" pitchFamily="2" charset="-122"/>
              </a:endParaRPr>
            </a:p>
          </p:txBody>
        </p:sp>
      </p:grpSp>
      <p:grpSp>
        <p:nvGrpSpPr>
          <p:cNvPr id="10" name="组合 9"/>
          <p:cNvGrpSpPr/>
          <p:nvPr/>
        </p:nvGrpSpPr>
        <p:grpSpPr>
          <a:xfrm>
            <a:off x="2286228" y="4051278"/>
            <a:ext cx="444352" cy="1086998"/>
            <a:chOff x="2286228" y="4051278"/>
            <a:chExt cx="444352" cy="1086998"/>
          </a:xfrm>
        </p:grpSpPr>
        <p:sp>
          <p:nvSpPr>
            <p:cNvPr id="26" name="矩形 25"/>
            <p:cNvSpPr/>
            <p:nvPr/>
          </p:nvSpPr>
          <p:spPr>
            <a:xfrm>
              <a:off x="2316384" y="4051278"/>
              <a:ext cx="413360" cy="1086998"/>
            </a:xfrm>
            <a:prstGeom prst="rect">
              <a:avLst/>
            </a:prstGeom>
            <a:noFill/>
            <a:ln>
              <a:gradFill>
                <a:gsLst>
                  <a:gs pos="0">
                    <a:srgbClr val="F7EC66"/>
                  </a:gs>
                  <a:gs pos="100000">
                    <a:srgbClr val="DEB024"/>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p:cNvSpPr txBox="1"/>
            <p:nvPr/>
          </p:nvSpPr>
          <p:spPr>
            <a:xfrm>
              <a:off x="2286228" y="4359884"/>
              <a:ext cx="444352" cy="400110"/>
            </a:xfrm>
            <a:prstGeom prst="rect">
              <a:avLst/>
            </a:prstGeom>
            <a:noFill/>
          </p:spPr>
          <p:txBody>
            <a:bodyPr wrap="none" rtlCol="0">
              <a:spAutoFit/>
            </a:bodyPr>
            <a:lstStyle/>
            <a:p>
              <a:r>
                <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03</a:t>
              </a:r>
              <a:endParaRPr lang="zh-CN" altLang="en-US" sz="2000" b="1" dirty="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p:txBody>
        </p:sp>
      </p:grpSp>
      <p:grpSp>
        <p:nvGrpSpPr>
          <p:cNvPr id="17" name="组合 16"/>
          <p:cNvGrpSpPr/>
          <p:nvPr/>
        </p:nvGrpSpPr>
        <p:grpSpPr>
          <a:xfrm>
            <a:off x="2285392" y="5128074"/>
            <a:ext cx="462992" cy="1086998"/>
            <a:chOff x="2285392" y="5128074"/>
            <a:chExt cx="462992" cy="1086998"/>
          </a:xfrm>
        </p:grpSpPr>
        <p:sp>
          <p:nvSpPr>
            <p:cNvPr id="39" name="矩形 38"/>
            <p:cNvSpPr/>
            <p:nvPr/>
          </p:nvSpPr>
          <p:spPr>
            <a:xfrm>
              <a:off x="2316384" y="5128074"/>
              <a:ext cx="432000" cy="1086998"/>
            </a:xfrm>
            <a:prstGeom prst="rect">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2285392" y="5440740"/>
              <a:ext cx="444352" cy="400110"/>
            </a:xfrm>
            <a:prstGeom prst="rect">
              <a:avLst/>
            </a:prstGeom>
            <a:noFill/>
          </p:spPr>
          <p:txBody>
            <a:bodyPr wrap="none" rtlCol="0">
              <a:spAutoFit/>
            </a:bodyPr>
            <a:lstStyle/>
            <a:p>
              <a:r>
                <a:rPr lang="en-US" altLang="zh-CN" sz="2000" b="1" dirty="0" smtClean="0">
                  <a:solidFill>
                    <a:srgbClr val="424242"/>
                  </a:solidFill>
                  <a:latin typeface="方正姚体" panose="02010601030101010101" pitchFamily="2" charset="-122"/>
                  <a:ea typeface="方正姚体" panose="02010601030101010101" pitchFamily="2" charset="-122"/>
                </a:rPr>
                <a:t>04</a:t>
              </a:r>
              <a:endParaRPr lang="zh-CN" altLang="en-US" sz="2000" b="1" dirty="0">
                <a:solidFill>
                  <a:srgbClr val="424242"/>
                </a:solidFill>
                <a:latin typeface="方正姚体" panose="02010601030101010101" pitchFamily="2" charset="-122"/>
                <a:ea typeface="方正姚体" panose="02010601030101010101" pitchFamily="2" charset="-122"/>
              </a:endParaRPr>
            </a:p>
          </p:txBody>
        </p:sp>
      </p:grpSp>
      <p:grpSp>
        <p:nvGrpSpPr>
          <p:cNvPr id="48" name="组合 47"/>
          <p:cNvGrpSpPr>
            <a:grpSpLocks noChangeAspect="1"/>
          </p:cNvGrpSpPr>
          <p:nvPr/>
        </p:nvGrpSpPr>
        <p:grpSpPr>
          <a:xfrm>
            <a:off x="3167639" y="2206681"/>
            <a:ext cx="382892" cy="428200"/>
            <a:chOff x="5999255" y="3275006"/>
            <a:chExt cx="402656" cy="450303"/>
          </a:xfrm>
          <a:gradFill>
            <a:gsLst>
              <a:gs pos="0">
                <a:srgbClr val="FDFA75"/>
              </a:gs>
              <a:gs pos="100000">
                <a:srgbClr val="D79E11"/>
              </a:gs>
            </a:gsLst>
            <a:lin ang="2700000" scaled="1"/>
          </a:gradFill>
        </p:grpSpPr>
        <p:sp>
          <p:nvSpPr>
            <p:cNvPr id="49" name="Freeform 108"/>
            <p:cNvSpPr>
              <a:spLocks noEditPoints="1"/>
            </p:cNvSpPr>
            <p:nvPr/>
          </p:nvSpPr>
          <p:spPr bwMode="auto">
            <a:xfrm>
              <a:off x="6068389" y="3442234"/>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sp>
          <p:nvSpPr>
            <p:cNvPr id="50" name="Freeform 109"/>
            <p:cNvSpPr>
              <a:spLocks noEditPoints="1"/>
            </p:cNvSpPr>
            <p:nvPr/>
          </p:nvSpPr>
          <p:spPr bwMode="auto">
            <a:xfrm>
              <a:off x="6196380" y="3404865"/>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sp>
          <p:nvSpPr>
            <p:cNvPr id="51" name="Freeform 110"/>
            <p:cNvSpPr>
              <a:spLocks noEditPoints="1"/>
            </p:cNvSpPr>
            <p:nvPr/>
          </p:nvSpPr>
          <p:spPr bwMode="auto">
            <a:xfrm>
              <a:off x="6081468" y="3456248"/>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sp>
          <p:nvSpPr>
            <p:cNvPr id="52" name="Freeform 111"/>
            <p:cNvSpPr>
              <a:spLocks noEditPoints="1"/>
            </p:cNvSpPr>
            <p:nvPr/>
          </p:nvSpPr>
          <p:spPr bwMode="auto">
            <a:xfrm>
              <a:off x="6172089" y="3380574"/>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sp>
          <p:nvSpPr>
            <p:cNvPr id="53" name="Freeform 112"/>
            <p:cNvSpPr>
              <a:spLocks noEditPoints="1"/>
            </p:cNvSpPr>
            <p:nvPr/>
          </p:nvSpPr>
          <p:spPr bwMode="auto">
            <a:xfrm>
              <a:off x="5999255" y="3275006"/>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grpSp>
      <p:grpSp>
        <p:nvGrpSpPr>
          <p:cNvPr id="54" name="组合 53"/>
          <p:cNvGrpSpPr/>
          <p:nvPr/>
        </p:nvGrpSpPr>
        <p:grpSpPr>
          <a:xfrm>
            <a:off x="3179037" y="4450626"/>
            <a:ext cx="351177" cy="347555"/>
            <a:chOff x="6967126" y="4092464"/>
            <a:chExt cx="453105" cy="448433"/>
          </a:xfrm>
          <a:gradFill>
            <a:gsLst>
              <a:gs pos="0">
                <a:srgbClr val="FDFA75"/>
              </a:gs>
              <a:gs pos="100000">
                <a:srgbClr val="D79E11"/>
              </a:gs>
            </a:gsLst>
            <a:lin ang="2700000" scaled="1"/>
          </a:gradFill>
        </p:grpSpPr>
        <p:sp>
          <p:nvSpPr>
            <p:cNvPr id="55" name="Freeform 136"/>
            <p:cNvSpPr/>
            <p:nvPr/>
          </p:nvSpPr>
          <p:spPr bwMode="auto">
            <a:xfrm>
              <a:off x="6967126" y="4343773"/>
              <a:ext cx="453105" cy="197124"/>
            </a:xfrm>
            <a:custGeom>
              <a:avLst/>
              <a:gdLst>
                <a:gd name="T0" fmla="*/ 103 w 205"/>
                <a:gd name="T1" fmla="*/ 19 h 89"/>
                <a:gd name="T2" fmla="*/ 47 w 205"/>
                <a:gd name="T3" fmla="*/ 0 h 89"/>
                <a:gd name="T4" fmla="*/ 0 w 205"/>
                <a:gd name="T5" fmla="*/ 0 h 89"/>
                <a:gd name="T6" fmla="*/ 0 w 205"/>
                <a:gd name="T7" fmla="*/ 67 h 89"/>
                <a:gd name="T8" fmla="*/ 22 w 205"/>
                <a:gd name="T9" fmla="*/ 89 h 89"/>
                <a:gd name="T10" fmla="*/ 183 w 205"/>
                <a:gd name="T11" fmla="*/ 89 h 89"/>
                <a:gd name="T12" fmla="*/ 205 w 205"/>
                <a:gd name="T13" fmla="*/ 67 h 89"/>
                <a:gd name="T14" fmla="*/ 205 w 205"/>
                <a:gd name="T15" fmla="*/ 0 h 89"/>
                <a:gd name="T16" fmla="*/ 158 w 205"/>
                <a:gd name="T17" fmla="*/ 0 h 89"/>
                <a:gd name="T18" fmla="*/ 103 w 205"/>
                <a:gd name="T19" fmla="*/ 1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sp>
          <p:nvSpPr>
            <p:cNvPr id="56" name="Freeform 137"/>
            <p:cNvSpPr>
              <a:spLocks noEditPoints="1"/>
            </p:cNvSpPr>
            <p:nvPr/>
          </p:nvSpPr>
          <p:spPr bwMode="auto">
            <a:xfrm>
              <a:off x="6967126" y="4092464"/>
              <a:ext cx="453105" cy="260652"/>
            </a:xfrm>
            <a:custGeom>
              <a:avLst/>
              <a:gdLst>
                <a:gd name="T0" fmla="*/ 183 w 205"/>
                <a:gd name="T1" fmla="*/ 42 h 118"/>
                <a:gd name="T2" fmla="*/ 180 w 205"/>
                <a:gd name="T3" fmla="*/ 42 h 118"/>
                <a:gd name="T4" fmla="*/ 154 w 205"/>
                <a:gd name="T5" fmla="*/ 42 h 118"/>
                <a:gd name="T6" fmla="*/ 154 w 205"/>
                <a:gd name="T7" fmla="*/ 22 h 118"/>
                <a:gd name="T8" fmla="*/ 132 w 205"/>
                <a:gd name="T9" fmla="*/ 0 h 118"/>
                <a:gd name="T10" fmla="*/ 73 w 205"/>
                <a:gd name="T11" fmla="*/ 0 h 118"/>
                <a:gd name="T12" fmla="*/ 51 w 205"/>
                <a:gd name="T13" fmla="*/ 22 h 118"/>
                <a:gd name="T14" fmla="*/ 51 w 205"/>
                <a:gd name="T15" fmla="*/ 42 h 118"/>
                <a:gd name="T16" fmla="*/ 25 w 205"/>
                <a:gd name="T17" fmla="*/ 42 h 118"/>
                <a:gd name="T18" fmla="*/ 22 w 205"/>
                <a:gd name="T19" fmla="*/ 42 h 118"/>
                <a:gd name="T20" fmla="*/ 0 w 205"/>
                <a:gd name="T21" fmla="*/ 64 h 118"/>
                <a:gd name="T22" fmla="*/ 0 w 205"/>
                <a:gd name="T23" fmla="*/ 101 h 118"/>
                <a:gd name="T24" fmla="*/ 54 w 205"/>
                <a:gd name="T25" fmla="*/ 101 h 118"/>
                <a:gd name="T26" fmla="*/ 103 w 205"/>
                <a:gd name="T27" fmla="*/ 118 h 118"/>
                <a:gd name="T28" fmla="*/ 151 w 205"/>
                <a:gd name="T29" fmla="*/ 101 h 118"/>
                <a:gd name="T30" fmla="*/ 205 w 205"/>
                <a:gd name="T31" fmla="*/ 101 h 118"/>
                <a:gd name="T32" fmla="*/ 205 w 205"/>
                <a:gd name="T33" fmla="*/ 64 h 118"/>
                <a:gd name="T34" fmla="*/ 183 w 205"/>
                <a:gd name="T35" fmla="*/ 42 h 118"/>
                <a:gd name="T36" fmla="*/ 67 w 205"/>
                <a:gd name="T37" fmla="*/ 26 h 118"/>
                <a:gd name="T38" fmla="*/ 67 w 205"/>
                <a:gd name="T39" fmla="*/ 22 h 118"/>
                <a:gd name="T40" fmla="*/ 73 w 205"/>
                <a:gd name="T41" fmla="*/ 17 h 118"/>
                <a:gd name="T42" fmla="*/ 132 w 205"/>
                <a:gd name="T43" fmla="*/ 17 h 118"/>
                <a:gd name="T44" fmla="*/ 138 w 205"/>
                <a:gd name="T45" fmla="*/ 22 h 118"/>
                <a:gd name="T46" fmla="*/ 138 w 205"/>
                <a:gd name="T47" fmla="*/ 26 h 118"/>
                <a:gd name="T48" fmla="*/ 138 w 205"/>
                <a:gd name="T49" fmla="*/ 42 h 118"/>
                <a:gd name="T50" fmla="*/ 67 w 205"/>
                <a:gd name="T51" fmla="*/ 42 h 118"/>
                <a:gd name="T52" fmla="*/ 67 w 205"/>
                <a:gd name="T53" fmla="*/ 26 h 118"/>
                <a:gd name="T54" fmla="*/ 101 w 205"/>
                <a:gd name="T55" fmla="*/ 101 h 118"/>
                <a:gd name="T56" fmla="*/ 85 w 205"/>
                <a:gd name="T57" fmla="*/ 86 h 118"/>
                <a:gd name="T58" fmla="*/ 101 w 205"/>
                <a:gd name="T59" fmla="*/ 70 h 118"/>
                <a:gd name="T60" fmla="*/ 117 w 205"/>
                <a:gd name="T61" fmla="*/ 86 h 118"/>
                <a:gd name="T62" fmla="*/ 101 w 205"/>
                <a:gd name="T63" fmla="*/ 10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FDFA75"/>
                    </a:gs>
                    <a:gs pos="100000">
                      <a:srgbClr val="D79E11"/>
                    </a:gs>
                  </a:gsLst>
                  <a:lin ang="2700000" scaled="1"/>
                </a:gradFill>
              </a:endParaRPr>
            </a:p>
          </p:txBody>
        </p:sp>
      </p:grpSp>
      <p:grpSp>
        <p:nvGrpSpPr>
          <p:cNvPr id="57" name="组合 56"/>
          <p:cNvGrpSpPr/>
          <p:nvPr/>
        </p:nvGrpSpPr>
        <p:grpSpPr>
          <a:xfrm>
            <a:off x="3241490" y="5571828"/>
            <a:ext cx="365783" cy="393639"/>
            <a:chOff x="7005429" y="4859473"/>
            <a:chExt cx="466184" cy="501686"/>
          </a:xfrm>
          <a:gradFill>
            <a:gsLst>
              <a:gs pos="0">
                <a:srgbClr val="FDFA75"/>
              </a:gs>
              <a:gs pos="100000">
                <a:srgbClr val="D79E11"/>
              </a:gs>
            </a:gsLst>
            <a:lin ang="2700000" scaled="1"/>
          </a:gradFill>
        </p:grpSpPr>
        <p:sp>
          <p:nvSpPr>
            <p:cNvPr id="58" name="Freeform 154"/>
            <p:cNvSpPr/>
            <p:nvPr/>
          </p:nvSpPr>
          <p:spPr bwMode="auto">
            <a:xfrm>
              <a:off x="7146499" y="5285485"/>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Rectangle 155"/>
            <p:cNvSpPr>
              <a:spLocks noChangeArrowheads="1"/>
            </p:cNvSpPr>
            <p:nvPr/>
          </p:nvSpPr>
          <p:spPr bwMode="auto">
            <a:xfrm>
              <a:off x="7166118" y="5278945"/>
              <a:ext cx="9342" cy="326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156"/>
            <p:cNvSpPr>
              <a:spLocks noEditPoints="1"/>
            </p:cNvSpPr>
            <p:nvPr/>
          </p:nvSpPr>
          <p:spPr bwMode="auto">
            <a:xfrm>
              <a:off x="7044667" y="4940751"/>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157"/>
            <p:cNvSpPr>
              <a:spLocks noEditPoints="1"/>
            </p:cNvSpPr>
            <p:nvPr/>
          </p:nvSpPr>
          <p:spPr bwMode="auto">
            <a:xfrm>
              <a:off x="7005429" y="4859473"/>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 name="Freeform 158"/>
            <p:cNvSpPr>
              <a:spLocks noEditPoints="1"/>
            </p:cNvSpPr>
            <p:nvPr/>
          </p:nvSpPr>
          <p:spPr bwMode="auto">
            <a:xfrm>
              <a:off x="7281029" y="5062202"/>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63" name="组合 62"/>
          <p:cNvGrpSpPr/>
          <p:nvPr/>
        </p:nvGrpSpPr>
        <p:grpSpPr>
          <a:xfrm>
            <a:off x="3191098" y="3339060"/>
            <a:ext cx="327979" cy="419447"/>
            <a:chOff x="1605186" y="572440"/>
            <a:chExt cx="563562" cy="720725"/>
          </a:xfrm>
          <a:gradFill>
            <a:gsLst>
              <a:gs pos="0">
                <a:srgbClr val="FDFA75"/>
              </a:gs>
              <a:gs pos="100000">
                <a:srgbClr val="D79E11"/>
              </a:gs>
            </a:gsLst>
            <a:lin ang="2700000" scaled="1"/>
          </a:gradFill>
        </p:grpSpPr>
        <p:sp>
          <p:nvSpPr>
            <p:cNvPr id="64" name="Freeform 32"/>
            <p:cNvSpPr/>
            <p:nvPr/>
          </p:nvSpPr>
          <p:spPr bwMode="auto">
            <a:xfrm>
              <a:off x="1814736"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33"/>
            <p:cNvSpPr/>
            <p:nvPr/>
          </p:nvSpPr>
          <p:spPr bwMode="auto">
            <a:xfrm>
              <a:off x="1605186"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34"/>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7" name="文本框 66"/>
          <p:cNvSpPr txBox="1"/>
          <p:nvPr/>
        </p:nvSpPr>
        <p:spPr>
          <a:xfrm>
            <a:off x="4093622" y="2131631"/>
            <a:ext cx="2492990" cy="646331"/>
          </a:xfrm>
          <a:prstGeom prst="rect">
            <a:avLst/>
          </a:prstGeom>
          <a:noFill/>
          <a:effectLst/>
        </p:spPr>
        <p:txBody>
          <a:bodyPr wrap="none" rtlCol="0">
            <a:spAutoFit/>
          </a:bodyPr>
          <a:lstStyle/>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p:txBody>
      </p:sp>
      <p:grpSp>
        <p:nvGrpSpPr>
          <p:cNvPr id="2" name="组合 1"/>
          <p:cNvGrpSpPr/>
          <p:nvPr/>
        </p:nvGrpSpPr>
        <p:grpSpPr>
          <a:xfrm>
            <a:off x="7574252" y="2054104"/>
            <a:ext cx="2427751" cy="734906"/>
            <a:chOff x="7574252" y="2054104"/>
            <a:chExt cx="2427751" cy="734906"/>
          </a:xfrm>
        </p:grpSpPr>
        <p:sp>
          <p:nvSpPr>
            <p:cNvPr id="40" name="任意多边形 39"/>
            <p:cNvSpPr/>
            <p:nvPr/>
          </p:nvSpPr>
          <p:spPr>
            <a:xfrm rot="5400000">
              <a:off x="8420675" y="1207681"/>
              <a:ext cx="734906" cy="2427751"/>
            </a:xfrm>
            <a:custGeom>
              <a:avLst/>
              <a:gdLst>
                <a:gd name="connsiteX0" fmla="*/ 0 w 734906"/>
                <a:gd name="connsiteY0" fmla="*/ 853562 h 2427751"/>
                <a:gd name="connsiteX1" fmla="*/ 367453 w 734906"/>
                <a:gd name="connsiteY1" fmla="*/ 0 h 2427751"/>
                <a:gd name="connsiteX2" fmla="*/ 734906 w 734906"/>
                <a:gd name="connsiteY2" fmla="*/ 853562 h 2427751"/>
                <a:gd name="connsiteX3" fmla="*/ 625639 w 734906"/>
                <a:gd name="connsiteY3" fmla="*/ 853562 h 2427751"/>
                <a:gd name="connsiteX4" fmla="*/ 625639 w 734906"/>
                <a:gd name="connsiteY4" fmla="*/ 2427751 h 2427751"/>
                <a:gd name="connsiteX5" fmla="*/ 121639 w 734906"/>
                <a:gd name="connsiteY5" fmla="*/ 2427751 h 2427751"/>
                <a:gd name="connsiteX6" fmla="*/ 121639 w 734906"/>
                <a:gd name="connsiteY6" fmla="*/ 853562 h 242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06" h="2427751">
                  <a:moveTo>
                    <a:pt x="0" y="853562"/>
                  </a:moveTo>
                  <a:lnTo>
                    <a:pt x="367453" y="0"/>
                  </a:lnTo>
                  <a:lnTo>
                    <a:pt x="734906" y="853562"/>
                  </a:lnTo>
                  <a:lnTo>
                    <a:pt x="625639" y="853562"/>
                  </a:lnTo>
                  <a:lnTo>
                    <a:pt x="625639" y="2427751"/>
                  </a:lnTo>
                  <a:lnTo>
                    <a:pt x="121639" y="2427751"/>
                  </a:lnTo>
                  <a:lnTo>
                    <a:pt x="121639" y="853562"/>
                  </a:lnTo>
                  <a:close/>
                </a:path>
              </a:pathLst>
            </a:custGeom>
            <a:noFill/>
            <a:ln>
              <a:gradFill>
                <a:gsLst>
                  <a:gs pos="0">
                    <a:srgbClr val="F7EC66"/>
                  </a:gs>
                  <a:gs pos="100000">
                    <a:srgbClr val="DEB024"/>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8" name="文本框 67"/>
            <p:cNvSpPr txBox="1"/>
            <p:nvPr/>
          </p:nvSpPr>
          <p:spPr>
            <a:xfrm>
              <a:off x="7658558" y="2266951"/>
              <a:ext cx="1261884" cy="30777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p:txBody>
        </p:sp>
      </p:grpSp>
      <p:grpSp>
        <p:nvGrpSpPr>
          <p:cNvPr id="3" name="组合 2"/>
          <p:cNvGrpSpPr/>
          <p:nvPr/>
        </p:nvGrpSpPr>
        <p:grpSpPr>
          <a:xfrm>
            <a:off x="7574253" y="3154569"/>
            <a:ext cx="2427751" cy="734906"/>
            <a:chOff x="7574253" y="3154569"/>
            <a:chExt cx="2427751" cy="734906"/>
          </a:xfrm>
        </p:grpSpPr>
        <p:sp>
          <p:nvSpPr>
            <p:cNvPr id="41" name="任意多边形 40"/>
            <p:cNvSpPr/>
            <p:nvPr/>
          </p:nvSpPr>
          <p:spPr>
            <a:xfrm rot="5400000">
              <a:off x="8420676" y="2308146"/>
              <a:ext cx="734906" cy="2427751"/>
            </a:xfrm>
            <a:custGeom>
              <a:avLst/>
              <a:gdLst>
                <a:gd name="connsiteX0" fmla="*/ 0 w 734906"/>
                <a:gd name="connsiteY0" fmla="*/ 853562 h 2427751"/>
                <a:gd name="connsiteX1" fmla="*/ 367453 w 734906"/>
                <a:gd name="connsiteY1" fmla="*/ 0 h 2427751"/>
                <a:gd name="connsiteX2" fmla="*/ 734906 w 734906"/>
                <a:gd name="connsiteY2" fmla="*/ 853562 h 2427751"/>
                <a:gd name="connsiteX3" fmla="*/ 625639 w 734906"/>
                <a:gd name="connsiteY3" fmla="*/ 853562 h 2427751"/>
                <a:gd name="connsiteX4" fmla="*/ 625639 w 734906"/>
                <a:gd name="connsiteY4" fmla="*/ 2427751 h 2427751"/>
                <a:gd name="connsiteX5" fmla="*/ 121639 w 734906"/>
                <a:gd name="connsiteY5" fmla="*/ 2427751 h 2427751"/>
                <a:gd name="connsiteX6" fmla="*/ 121639 w 734906"/>
                <a:gd name="connsiteY6" fmla="*/ 853562 h 242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06" h="2427751">
                  <a:moveTo>
                    <a:pt x="0" y="853562"/>
                  </a:moveTo>
                  <a:lnTo>
                    <a:pt x="367453" y="0"/>
                  </a:lnTo>
                  <a:lnTo>
                    <a:pt x="734906" y="853562"/>
                  </a:lnTo>
                  <a:lnTo>
                    <a:pt x="625639" y="853562"/>
                  </a:lnTo>
                  <a:lnTo>
                    <a:pt x="625639" y="2427751"/>
                  </a:lnTo>
                  <a:lnTo>
                    <a:pt x="121639" y="2427751"/>
                  </a:lnTo>
                  <a:lnTo>
                    <a:pt x="121639" y="853562"/>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69" name="文本框 68"/>
            <p:cNvSpPr txBox="1"/>
            <p:nvPr/>
          </p:nvSpPr>
          <p:spPr>
            <a:xfrm>
              <a:off x="7691216" y="3356492"/>
              <a:ext cx="1261884" cy="307777"/>
            </a:xfrm>
            <a:prstGeom prst="rect">
              <a:avLst/>
            </a:prstGeom>
            <a:noFill/>
            <a:effectLst/>
          </p:spPr>
          <p:txBody>
            <a:bodyPr wrap="none" rtlCol="0">
              <a:spAutoFit/>
            </a:bodyPr>
            <a:lstStyle/>
            <a:p>
              <a:r>
                <a:rPr lang="zh-CN" altLang="en-US" sz="1400" b="1" dirty="0">
                  <a:latin typeface="方正兰亭超细黑简体" panose="02000000000000000000" pitchFamily="2" charset="-122"/>
                  <a:ea typeface="方正兰亭超细黑简体" panose="02000000000000000000"/>
                </a:rPr>
                <a:t>点击添加标题</a:t>
              </a:r>
              <a:endParaRPr lang="en-US" altLang="zh-CN" sz="1400" b="1" dirty="0">
                <a:latin typeface="方正兰亭超细黑简体" panose="02000000000000000000" pitchFamily="2" charset="-122"/>
                <a:ea typeface="方正兰亭超细黑简体" panose="02000000000000000000"/>
              </a:endParaRPr>
            </a:p>
          </p:txBody>
        </p:sp>
      </p:grpSp>
      <p:grpSp>
        <p:nvGrpSpPr>
          <p:cNvPr id="6" name="组合 5"/>
          <p:cNvGrpSpPr/>
          <p:nvPr/>
        </p:nvGrpSpPr>
        <p:grpSpPr>
          <a:xfrm>
            <a:off x="7574254" y="4227325"/>
            <a:ext cx="2427751" cy="734906"/>
            <a:chOff x="7574254" y="4227325"/>
            <a:chExt cx="2427751" cy="734906"/>
          </a:xfrm>
        </p:grpSpPr>
        <p:sp>
          <p:nvSpPr>
            <p:cNvPr id="42" name="任意多边形 41"/>
            <p:cNvSpPr/>
            <p:nvPr/>
          </p:nvSpPr>
          <p:spPr>
            <a:xfrm rot="5400000">
              <a:off x="8420677" y="3380902"/>
              <a:ext cx="734906" cy="2427751"/>
            </a:xfrm>
            <a:custGeom>
              <a:avLst/>
              <a:gdLst>
                <a:gd name="connsiteX0" fmla="*/ 0 w 734906"/>
                <a:gd name="connsiteY0" fmla="*/ 853562 h 2427751"/>
                <a:gd name="connsiteX1" fmla="*/ 367453 w 734906"/>
                <a:gd name="connsiteY1" fmla="*/ 0 h 2427751"/>
                <a:gd name="connsiteX2" fmla="*/ 734906 w 734906"/>
                <a:gd name="connsiteY2" fmla="*/ 853562 h 2427751"/>
                <a:gd name="connsiteX3" fmla="*/ 625639 w 734906"/>
                <a:gd name="connsiteY3" fmla="*/ 853562 h 2427751"/>
                <a:gd name="connsiteX4" fmla="*/ 625639 w 734906"/>
                <a:gd name="connsiteY4" fmla="*/ 2427751 h 2427751"/>
                <a:gd name="connsiteX5" fmla="*/ 121639 w 734906"/>
                <a:gd name="connsiteY5" fmla="*/ 2427751 h 2427751"/>
                <a:gd name="connsiteX6" fmla="*/ 121639 w 734906"/>
                <a:gd name="connsiteY6" fmla="*/ 853562 h 242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06" h="2427751">
                  <a:moveTo>
                    <a:pt x="0" y="853562"/>
                  </a:moveTo>
                  <a:lnTo>
                    <a:pt x="367453" y="0"/>
                  </a:lnTo>
                  <a:lnTo>
                    <a:pt x="734906" y="853562"/>
                  </a:lnTo>
                  <a:lnTo>
                    <a:pt x="625639" y="853562"/>
                  </a:lnTo>
                  <a:lnTo>
                    <a:pt x="625639" y="2427751"/>
                  </a:lnTo>
                  <a:lnTo>
                    <a:pt x="121639" y="2427751"/>
                  </a:lnTo>
                  <a:lnTo>
                    <a:pt x="121639" y="853562"/>
                  </a:lnTo>
                  <a:close/>
                </a:path>
              </a:pathLst>
            </a:custGeom>
            <a:noFill/>
            <a:ln>
              <a:gradFill>
                <a:gsLst>
                  <a:gs pos="0">
                    <a:srgbClr val="F7EC66"/>
                  </a:gs>
                  <a:gs pos="100000">
                    <a:srgbClr val="DEB024"/>
                  </a:gs>
                </a:gsLst>
                <a:lin ang="7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0" name="文本框 69"/>
            <p:cNvSpPr txBox="1"/>
            <p:nvPr/>
          </p:nvSpPr>
          <p:spPr>
            <a:xfrm>
              <a:off x="7682459" y="4446070"/>
              <a:ext cx="1261884" cy="307777"/>
            </a:xfrm>
            <a:prstGeom prst="rect">
              <a:avLst/>
            </a:prstGeom>
            <a:noFill/>
            <a:effectLst/>
          </p:spPr>
          <p:txBody>
            <a:bodyPr wrap="none" rtlCol="0">
              <a:spAutoFit/>
            </a:bodyPr>
            <a:lstStyle/>
            <a:p>
              <a:r>
                <a:rPr lang="zh-CN" altLang="en-US" sz="1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p:txBody>
        </p:sp>
      </p:grpSp>
      <p:grpSp>
        <p:nvGrpSpPr>
          <p:cNvPr id="7" name="组合 6"/>
          <p:cNvGrpSpPr/>
          <p:nvPr/>
        </p:nvGrpSpPr>
        <p:grpSpPr>
          <a:xfrm>
            <a:off x="7574251" y="5327790"/>
            <a:ext cx="2427751" cy="734906"/>
            <a:chOff x="7574251" y="5327790"/>
            <a:chExt cx="2427751" cy="734906"/>
          </a:xfrm>
        </p:grpSpPr>
        <p:sp>
          <p:nvSpPr>
            <p:cNvPr id="43" name="任意多边形 42"/>
            <p:cNvSpPr/>
            <p:nvPr/>
          </p:nvSpPr>
          <p:spPr>
            <a:xfrm rot="5400000">
              <a:off x="8420674" y="4481367"/>
              <a:ext cx="734906" cy="2427751"/>
            </a:xfrm>
            <a:custGeom>
              <a:avLst/>
              <a:gdLst>
                <a:gd name="connsiteX0" fmla="*/ 0 w 734906"/>
                <a:gd name="connsiteY0" fmla="*/ 853562 h 2427751"/>
                <a:gd name="connsiteX1" fmla="*/ 367453 w 734906"/>
                <a:gd name="connsiteY1" fmla="*/ 0 h 2427751"/>
                <a:gd name="connsiteX2" fmla="*/ 734906 w 734906"/>
                <a:gd name="connsiteY2" fmla="*/ 853562 h 2427751"/>
                <a:gd name="connsiteX3" fmla="*/ 625639 w 734906"/>
                <a:gd name="connsiteY3" fmla="*/ 853562 h 2427751"/>
                <a:gd name="connsiteX4" fmla="*/ 625639 w 734906"/>
                <a:gd name="connsiteY4" fmla="*/ 2427751 h 2427751"/>
                <a:gd name="connsiteX5" fmla="*/ 121639 w 734906"/>
                <a:gd name="connsiteY5" fmla="*/ 2427751 h 2427751"/>
                <a:gd name="connsiteX6" fmla="*/ 121639 w 734906"/>
                <a:gd name="connsiteY6" fmla="*/ 853562 h 242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4906" h="2427751">
                  <a:moveTo>
                    <a:pt x="0" y="853562"/>
                  </a:moveTo>
                  <a:lnTo>
                    <a:pt x="367453" y="0"/>
                  </a:lnTo>
                  <a:lnTo>
                    <a:pt x="734906" y="853562"/>
                  </a:lnTo>
                  <a:lnTo>
                    <a:pt x="625639" y="853562"/>
                  </a:lnTo>
                  <a:lnTo>
                    <a:pt x="625639" y="2427751"/>
                  </a:lnTo>
                  <a:lnTo>
                    <a:pt x="121639" y="2427751"/>
                  </a:lnTo>
                  <a:lnTo>
                    <a:pt x="121639" y="853562"/>
                  </a:lnTo>
                  <a:close/>
                </a:path>
              </a:pathLst>
            </a:cu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solidFill>
              </a:endParaRPr>
            </a:p>
          </p:txBody>
        </p:sp>
        <p:sp>
          <p:nvSpPr>
            <p:cNvPr id="71" name="文本框 70"/>
            <p:cNvSpPr txBox="1"/>
            <p:nvPr/>
          </p:nvSpPr>
          <p:spPr>
            <a:xfrm>
              <a:off x="7708686" y="5542892"/>
              <a:ext cx="1261884" cy="307777"/>
            </a:xfrm>
            <a:prstGeom prst="rect">
              <a:avLst/>
            </a:prstGeom>
            <a:noFill/>
            <a:effectLst/>
          </p:spPr>
          <p:txBody>
            <a:bodyPr wrap="none" rtlCol="0">
              <a:spAutoFit/>
            </a:bodyPr>
            <a:lstStyle/>
            <a:p>
              <a:r>
                <a:rPr lang="zh-CN" altLang="en-US" sz="1400" b="1" dirty="0">
                  <a:latin typeface="方正兰亭超细黑简体" panose="02000000000000000000" pitchFamily="2" charset="-122"/>
                  <a:ea typeface="方正兰亭超细黑简体" panose="02000000000000000000"/>
                </a:rPr>
                <a:t>点击添加标题</a:t>
              </a:r>
              <a:endParaRPr lang="en-US" altLang="zh-CN" sz="1400" b="1" dirty="0">
                <a:latin typeface="方正兰亭超细黑简体" panose="02000000000000000000" pitchFamily="2" charset="-122"/>
                <a:ea typeface="方正兰亭超细黑简体" panose="02000000000000000000"/>
              </a:endParaRPr>
            </a:p>
          </p:txBody>
        </p:sp>
      </p:grpSp>
      <p:sp>
        <p:nvSpPr>
          <p:cNvPr id="72" name="文本框 71"/>
          <p:cNvSpPr txBox="1"/>
          <p:nvPr/>
        </p:nvSpPr>
        <p:spPr>
          <a:xfrm>
            <a:off x="4093622" y="3312308"/>
            <a:ext cx="2492990" cy="646331"/>
          </a:xfrm>
          <a:prstGeom prst="rect">
            <a:avLst/>
          </a:prstGeom>
          <a:noFill/>
          <a:effectLst/>
        </p:spPr>
        <p:txBody>
          <a:bodyPr wrap="none" rtlCol="0">
            <a:spAutoFit/>
          </a:bodyPr>
          <a:lstStyle/>
          <a:p>
            <a:r>
              <a:rPr lang="zh-CN" altLang="en-US" sz="1200" dirty="0" smtClean="0">
                <a:solidFill>
                  <a:srgbClr val="F7EC66"/>
                </a:solidFill>
                <a:latin typeface="方正兰亭超细黑简体" panose="02000000000000000000"/>
                <a:ea typeface="微软雅黑" panose="020B0503020204020204" pitchFamily="34" charset="-122"/>
              </a:rPr>
              <a:t>您的内容打在这里，或者通过复制</a:t>
            </a:r>
            <a:endParaRPr lang="en-US" altLang="zh-CN" sz="1200" dirty="0" smtClean="0">
              <a:solidFill>
                <a:srgbClr val="F7EC66"/>
              </a:solidFill>
              <a:latin typeface="方正兰亭超细黑简体" panose="02000000000000000000"/>
              <a:ea typeface="微软雅黑" panose="020B0503020204020204" pitchFamily="34" charset="-122"/>
            </a:endParaRPr>
          </a:p>
          <a:p>
            <a:r>
              <a:rPr lang="zh-CN" altLang="en-US" sz="1200" dirty="0" smtClean="0">
                <a:solidFill>
                  <a:srgbClr val="F7EC66"/>
                </a:solidFill>
                <a:latin typeface="方正兰亭超细黑简体" panose="02000000000000000000"/>
                <a:ea typeface="微软雅黑" panose="020B0503020204020204" pitchFamily="34" charset="-122"/>
              </a:rPr>
              <a:t>您的文本后，在此框中选择粘贴，</a:t>
            </a:r>
            <a:endParaRPr lang="en-US" altLang="zh-CN" sz="1200" dirty="0" smtClean="0">
              <a:solidFill>
                <a:srgbClr val="F7EC66"/>
              </a:solidFill>
              <a:latin typeface="方正兰亭超细黑简体" panose="02000000000000000000"/>
              <a:ea typeface="微软雅黑" panose="020B0503020204020204" pitchFamily="34" charset="-122"/>
            </a:endParaRPr>
          </a:p>
          <a:p>
            <a:r>
              <a:rPr lang="zh-CN" altLang="en-US" sz="1200" dirty="0" smtClean="0">
                <a:solidFill>
                  <a:srgbClr val="F7EC66"/>
                </a:solidFill>
                <a:latin typeface="方正兰亭超细黑简体" panose="02000000000000000000"/>
                <a:ea typeface="微软雅黑" panose="020B0503020204020204" pitchFamily="34" charset="-122"/>
              </a:rPr>
              <a:t>并选择只保留文字。</a:t>
            </a:r>
            <a:endParaRPr lang="en-US" altLang="zh-CN" sz="1200" dirty="0" smtClean="0">
              <a:solidFill>
                <a:srgbClr val="F7EC66"/>
              </a:solidFill>
              <a:latin typeface="方正兰亭超细黑简体" panose="02000000000000000000"/>
              <a:ea typeface="方正姚体" panose="02010601030101010101" pitchFamily="2" charset="-122"/>
            </a:endParaRPr>
          </a:p>
        </p:txBody>
      </p:sp>
      <p:sp>
        <p:nvSpPr>
          <p:cNvPr id="73" name="文本框 72"/>
          <p:cNvSpPr txBox="1"/>
          <p:nvPr/>
        </p:nvSpPr>
        <p:spPr>
          <a:xfrm>
            <a:off x="4093622" y="4364146"/>
            <a:ext cx="2492990" cy="646331"/>
          </a:xfrm>
          <a:prstGeom prst="rect">
            <a:avLst/>
          </a:prstGeom>
          <a:noFill/>
          <a:effectLst/>
        </p:spPr>
        <p:txBody>
          <a:bodyPr wrap="none" rtlCol="0">
            <a:spAutoFit/>
          </a:bodyPr>
          <a:lstStyle/>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p:txBody>
      </p:sp>
      <p:sp>
        <p:nvSpPr>
          <p:cNvPr id="74" name="文本框 73"/>
          <p:cNvSpPr txBox="1"/>
          <p:nvPr/>
        </p:nvSpPr>
        <p:spPr>
          <a:xfrm>
            <a:off x="4103321" y="5507037"/>
            <a:ext cx="2492990" cy="646331"/>
          </a:xfrm>
          <a:prstGeom prst="rect">
            <a:avLst/>
          </a:prstGeom>
          <a:noFill/>
          <a:effectLst/>
        </p:spPr>
        <p:txBody>
          <a:bodyPr wrap="none" rtlCol="0">
            <a:spAutoFit/>
          </a:bodyPr>
          <a:lstStyle/>
          <a:p>
            <a:r>
              <a:rPr lang="zh-CN" altLang="en-US" sz="1200" dirty="0">
                <a:solidFill>
                  <a:srgbClr val="F7EC66"/>
                </a:solidFill>
                <a:latin typeface="方正兰亭超细黑简体" panose="02000000000000000000"/>
                <a:ea typeface="微软雅黑" panose="020B0503020204020204" pitchFamily="34" charset="-122"/>
              </a:rPr>
              <a:t>您的内容打在这里，或者通过复制</a:t>
            </a:r>
            <a:endParaRPr lang="en-US" altLang="zh-CN" sz="1200" dirty="0">
              <a:solidFill>
                <a:srgbClr val="F7EC66"/>
              </a:solidFill>
              <a:latin typeface="方正兰亭超细黑简体" panose="02000000000000000000"/>
              <a:ea typeface="微软雅黑" panose="020B0503020204020204" pitchFamily="34" charset="-122"/>
            </a:endParaRPr>
          </a:p>
          <a:p>
            <a:r>
              <a:rPr lang="zh-CN" altLang="en-US" sz="1200" dirty="0">
                <a:solidFill>
                  <a:srgbClr val="F7EC66"/>
                </a:solidFill>
                <a:latin typeface="方正兰亭超细黑简体" panose="02000000000000000000"/>
                <a:ea typeface="微软雅黑" panose="020B0503020204020204" pitchFamily="34" charset="-122"/>
              </a:rPr>
              <a:t>您的文本后，在此框中选择粘贴，</a:t>
            </a:r>
            <a:endParaRPr lang="en-US" altLang="zh-CN" sz="1200" dirty="0">
              <a:solidFill>
                <a:srgbClr val="F7EC66"/>
              </a:solidFill>
              <a:latin typeface="方正兰亭超细黑简体" panose="02000000000000000000"/>
              <a:ea typeface="微软雅黑" panose="020B0503020204020204" pitchFamily="34" charset="-122"/>
            </a:endParaRPr>
          </a:p>
          <a:p>
            <a:r>
              <a:rPr lang="zh-CN" altLang="en-US" sz="1200" dirty="0">
                <a:solidFill>
                  <a:srgbClr val="F7EC66"/>
                </a:solidFill>
                <a:latin typeface="方正兰亭超细黑简体" panose="02000000000000000000"/>
                <a:ea typeface="微软雅黑" panose="020B0503020204020204" pitchFamily="34" charset="-122"/>
              </a:rPr>
              <a:t>并选择只保留文字。</a:t>
            </a:r>
            <a:endParaRPr lang="en-US" altLang="zh-CN" sz="1200" dirty="0">
              <a:solidFill>
                <a:srgbClr val="F7EC66"/>
              </a:solidFill>
              <a:latin typeface="方正兰亭超细黑简体" panose="02000000000000000000"/>
              <a:ea typeface="方正姚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barn(outVertical)">
                                      <p:cBhvr>
                                        <p:cTn id="20" dur="500"/>
                                        <p:tgtEl>
                                          <p:spTgt spid="67"/>
                                        </p:tgtEl>
                                      </p:cBhvr>
                                    </p:animEffect>
                                  </p:childTnLst>
                                </p:cTn>
                              </p:par>
                            </p:childTnLst>
                          </p:cTn>
                        </p:par>
                        <p:par>
                          <p:cTn id="21" fill="hold">
                            <p:stCondLst>
                              <p:cond delay="2000"/>
                            </p:stCondLst>
                            <p:childTnLst>
                              <p:par>
                                <p:cTn id="22" presetID="22" presetClass="entr" presetSubtype="1"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par>
                          <p:cTn id="29" fill="hold">
                            <p:stCondLst>
                              <p:cond delay="3000"/>
                            </p:stCondLst>
                            <p:childTnLst>
                              <p:par>
                                <p:cTn id="30" presetID="2" presetClass="entr" presetSubtype="8"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0-#ppt_w/2"/>
                                          </p:val>
                                        </p:tav>
                                        <p:tav tm="100000">
                                          <p:val>
                                            <p:strVal val="#ppt_x"/>
                                          </p:val>
                                        </p:tav>
                                      </p:tavLst>
                                    </p:anim>
                                    <p:anim calcmode="lin" valueType="num">
                                      <p:cBhvr additive="base">
                                        <p:cTn id="33" dur="500" fill="hold"/>
                                        <p:tgtEl>
                                          <p:spTgt spid="3"/>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16" presetClass="entr" presetSubtype="37" fill="hold" grpId="0" nodeType="after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barn(outVertical)">
                                      <p:cBhvr>
                                        <p:cTn id="37" dur="500"/>
                                        <p:tgtEl>
                                          <p:spTgt spid="72"/>
                                        </p:tgtEl>
                                      </p:cBhvr>
                                    </p:animEffect>
                                  </p:childTnLst>
                                </p:cTn>
                              </p:par>
                            </p:childTnLst>
                          </p:cTn>
                        </p:par>
                        <p:par>
                          <p:cTn id="38" fill="hold">
                            <p:stCondLst>
                              <p:cond delay="4000"/>
                            </p:stCondLst>
                            <p:childTnLst>
                              <p:par>
                                <p:cTn id="39" presetID="22" presetClass="entr" presetSubtype="1"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up)">
                                      <p:cBhvr>
                                        <p:cTn id="41" dur="500"/>
                                        <p:tgtEl>
                                          <p:spTgt spid="10"/>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par>
                          <p:cTn id="46" fill="hold">
                            <p:stCondLst>
                              <p:cond delay="5000"/>
                            </p:stCondLst>
                            <p:childTnLst>
                              <p:par>
                                <p:cTn id="47" presetID="2" presetClass="entr" presetSubtype="8"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0-#ppt_w/2"/>
                                          </p:val>
                                        </p:tav>
                                        <p:tav tm="100000">
                                          <p:val>
                                            <p:strVal val="#ppt_x"/>
                                          </p:val>
                                        </p:tav>
                                      </p:tavLst>
                                    </p:anim>
                                    <p:anim calcmode="lin" valueType="num">
                                      <p:cBhvr additive="base">
                                        <p:cTn id="50" dur="5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16" presetClass="entr" presetSubtype="37" fill="hold" grpId="0"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barn(outVertical)">
                                      <p:cBhvr>
                                        <p:cTn id="54" dur="500"/>
                                        <p:tgtEl>
                                          <p:spTgt spid="73"/>
                                        </p:tgtEl>
                                      </p:cBhvr>
                                    </p:animEffect>
                                  </p:childTnLst>
                                </p:cTn>
                              </p:par>
                            </p:childTnLst>
                          </p:cTn>
                        </p:par>
                        <p:par>
                          <p:cTn id="55" fill="hold">
                            <p:stCondLst>
                              <p:cond delay="6000"/>
                            </p:stCondLst>
                            <p:childTnLst>
                              <p:par>
                                <p:cTn id="56" presetID="22" presetClass="entr" presetSubtype="1" fill="hold"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up)">
                                      <p:cBhvr>
                                        <p:cTn id="58" dur="500"/>
                                        <p:tgtEl>
                                          <p:spTgt spid="17"/>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childTnLst>
                          </p:cTn>
                        </p:par>
                        <p:par>
                          <p:cTn id="63" fill="hold">
                            <p:stCondLst>
                              <p:cond delay="7000"/>
                            </p:stCondLst>
                            <p:childTnLst>
                              <p:par>
                                <p:cTn id="64" presetID="2" presetClass="entr" presetSubtype="8"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0-#ppt_w/2"/>
                                          </p:val>
                                        </p:tav>
                                        <p:tav tm="100000">
                                          <p:val>
                                            <p:strVal val="#ppt_x"/>
                                          </p:val>
                                        </p:tav>
                                      </p:tavLst>
                                    </p:anim>
                                    <p:anim calcmode="lin" valueType="num">
                                      <p:cBhvr additive="base">
                                        <p:cTn id="67" dur="500" fill="hold"/>
                                        <p:tgtEl>
                                          <p:spTgt spid="7"/>
                                        </p:tgtEl>
                                        <p:attrNameLst>
                                          <p:attrName>ppt_y</p:attrName>
                                        </p:attrNameLst>
                                      </p:cBhvr>
                                      <p:tavLst>
                                        <p:tav tm="0">
                                          <p:val>
                                            <p:strVal val="#ppt_y"/>
                                          </p:val>
                                        </p:tav>
                                        <p:tav tm="100000">
                                          <p:val>
                                            <p:strVal val="#ppt_y"/>
                                          </p:val>
                                        </p:tav>
                                      </p:tavLst>
                                    </p:anim>
                                  </p:childTnLst>
                                </p:cTn>
                              </p:par>
                            </p:childTnLst>
                          </p:cTn>
                        </p:par>
                        <p:par>
                          <p:cTn id="68" fill="hold">
                            <p:stCondLst>
                              <p:cond delay="7500"/>
                            </p:stCondLst>
                            <p:childTnLst>
                              <p:par>
                                <p:cTn id="69" presetID="16" presetClass="entr" presetSubtype="37" fill="hold" grpId="0"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barn(outVertical)">
                                      <p:cBhvr>
                                        <p:cTn id="7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stretch>
            <a:fillRect/>
          </a:stretch>
        </p:blipFill>
        <p:spPr>
          <a:xfrm>
            <a:off x="-1" y="-14753"/>
            <a:ext cx="12192001" cy="6877472"/>
          </a:xfrm>
          <a:prstGeom prst="rect">
            <a:avLst/>
          </a:prstGeom>
        </p:spPr>
      </p:pic>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525050"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密码学发展历程</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557729" y="4487091"/>
            <a:ext cx="2526601" cy="1534248"/>
            <a:chOff x="1557729" y="4487091"/>
            <a:chExt cx="2526601" cy="1534248"/>
          </a:xfrm>
        </p:grpSpPr>
        <p:sp>
          <p:nvSpPr>
            <p:cNvPr id="18" name="Freeform 8"/>
            <p:cNvSpPr/>
            <p:nvPr/>
          </p:nvSpPr>
          <p:spPr bwMode="auto">
            <a:xfrm rot="19800000">
              <a:off x="1557729" y="5269955"/>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0" name="Freeform 10"/>
            <p:cNvSpPr/>
            <p:nvPr/>
          </p:nvSpPr>
          <p:spPr bwMode="auto">
            <a:xfrm rot="19800000">
              <a:off x="2314074" y="4487091"/>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17" name="Freeform 7"/>
            <p:cNvSpPr/>
            <p:nvPr/>
          </p:nvSpPr>
          <p:spPr bwMode="auto">
            <a:xfrm rot="19800000">
              <a:off x="1637984" y="5294924"/>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19" name="Freeform 9"/>
            <p:cNvSpPr/>
            <p:nvPr/>
          </p:nvSpPr>
          <p:spPr bwMode="auto">
            <a:xfrm rot="19800000">
              <a:off x="2460937" y="4991030"/>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53" name="矩形 52"/>
            <p:cNvSpPr/>
            <p:nvPr/>
          </p:nvSpPr>
          <p:spPr>
            <a:xfrm>
              <a:off x="1678371" y="5404614"/>
              <a:ext cx="466794"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01</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6" name="组合 5"/>
          <p:cNvGrpSpPr/>
          <p:nvPr/>
        </p:nvGrpSpPr>
        <p:grpSpPr>
          <a:xfrm>
            <a:off x="4502438" y="4090962"/>
            <a:ext cx="2526601" cy="1534248"/>
            <a:chOff x="4502438" y="4090962"/>
            <a:chExt cx="2526601" cy="1534248"/>
          </a:xfrm>
        </p:grpSpPr>
        <p:sp>
          <p:nvSpPr>
            <p:cNvPr id="22" name="Freeform 8"/>
            <p:cNvSpPr/>
            <p:nvPr/>
          </p:nvSpPr>
          <p:spPr bwMode="auto">
            <a:xfrm rot="19800000">
              <a:off x="4502438" y="4873826"/>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4" name="Freeform 10"/>
            <p:cNvSpPr/>
            <p:nvPr/>
          </p:nvSpPr>
          <p:spPr bwMode="auto">
            <a:xfrm rot="19800000">
              <a:off x="5258783" y="4090962"/>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1" name="Freeform 7"/>
            <p:cNvSpPr/>
            <p:nvPr/>
          </p:nvSpPr>
          <p:spPr bwMode="auto">
            <a:xfrm rot="19800000">
              <a:off x="4582693" y="4898795"/>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23" name="Freeform 9"/>
            <p:cNvSpPr/>
            <p:nvPr/>
          </p:nvSpPr>
          <p:spPr bwMode="auto">
            <a:xfrm rot="19800000">
              <a:off x="5405646" y="4594901"/>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54" name="矩形 53"/>
            <p:cNvSpPr/>
            <p:nvPr/>
          </p:nvSpPr>
          <p:spPr>
            <a:xfrm>
              <a:off x="4642405" y="4997307"/>
              <a:ext cx="503664"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02</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nvGrpSpPr>
          <p:cNvPr id="8" name="组合 7"/>
          <p:cNvGrpSpPr/>
          <p:nvPr/>
        </p:nvGrpSpPr>
        <p:grpSpPr>
          <a:xfrm>
            <a:off x="4395844" y="2289045"/>
            <a:ext cx="2517076" cy="1534248"/>
            <a:chOff x="4395844" y="2289045"/>
            <a:chExt cx="2517076" cy="1534248"/>
          </a:xfrm>
        </p:grpSpPr>
        <p:sp>
          <p:nvSpPr>
            <p:cNvPr id="26" name="Freeform 8"/>
            <p:cNvSpPr/>
            <p:nvPr/>
          </p:nvSpPr>
          <p:spPr bwMode="auto">
            <a:xfrm rot="19800000">
              <a:off x="4395844" y="3071909"/>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grpSp>
          <p:nvGrpSpPr>
            <p:cNvPr id="3" name="组合 2"/>
            <p:cNvGrpSpPr/>
            <p:nvPr/>
          </p:nvGrpSpPr>
          <p:grpSpPr>
            <a:xfrm>
              <a:off x="4466574" y="2289045"/>
              <a:ext cx="2446346" cy="1534248"/>
              <a:chOff x="4466574" y="2289045"/>
              <a:chExt cx="2446346" cy="1534248"/>
            </a:xfrm>
          </p:grpSpPr>
          <p:sp>
            <p:nvSpPr>
              <p:cNvPr id="29" name="Freeform 10"/>
              <p:cNvSpPr/>
              <p:nvPr/>
            </p:nvSpPr>
            <p:spPr bwMode="auto">
              <a:xfrm rot="19800000">
                <a:off x="5142664" y="2289045"/>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25" name="Freeform 7"/>
              <p:cNvSpPr/>
              <p:nvPr/>
            </p:nvSpPr>
            <p:spPr bwMode="auto">
              <a:xfrm rot="19800000">
                <a:off x="4466574" y="3096878"/>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27" name="Freeform 9"/>
              <p:cNvSpPr/>
              <p:nvPr/>
            </p:nvSpPr>
            <p:spPr bwMode="auto">
              <a:xfrm rot="19800000">
                <a:off x="5289527" y="2792984"/>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55" name="矩形 54"/>
              <p:cNvSpPr/>
              <p:nvPr/>
            </p:nvSpPr>
            <p:spPr>
              <a:xfrm>
                <a:off x="4530190" y="3202631"/>
                <a:ext cx="513282"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03</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grpSp>
        <p:nvGrpSpPr>
          <p:cNvPr id="9" name="组合 8"/>
          <p:cNvGrpSpPr/>
          <p:nvPr/>
        </p:nvGrpSpPr>
        <p:grpSpPr>
          <a:xfrm>
            <a:off x="7442488" y="2037336"/>
            <a:ext cx="2526601" cy="1534248"/>
            <a:chOff x="7442488" y="2037336"/>
            <a:chExt cx="2526601" cy="1534248"/>
          </a:xfrm>
        </p:grpSpPr>
        <p:sp>
          <p:nvSpPr>
            <p:cNvPr id="31" name="Freeform 8"/>
            <p:cNvSpPr/>
            <p:nvPr/>
          </p:nvSpPr>
          <p:spPr bwMode="auto">
            <a:xfrm rot="19800000">
              <a:off x="7442488" y="2820200"/>
              <a:ext cx="703572" cy="730984"/>
            </a:xfrm>
            <a:custGeom>
              <a:avLst/>
              <a:gdLst>
                <a:gd name="T0" fmla="*/ 613 w 932"/>
                <a:gd name="T1" fmla="*/ 0 h 969"/>
                <a:gd name="T2" fmla="*/ 0 w 932"/>
                <a:gd name="T3" fmla="*/ 515 h 969"/>
                <a:gd name="T4" fmla="*/ 80 w 932"/>
                <a:gd name="T5" fmla="*/ 770 h 969"/>
                <a:gd name="T6" fmla="*/ 574 w 932"/>
                <a:gd name="T7" fmla="*/ 969 h 969"/>
                <a:gd name="T8" fmla="*/ 932 w 932"/>
                <a:gd name="T9" fmla="*/ 891 h 969"/>
                <a:gd name="T10" fmla="*/ 932 w 932"/>
                <a:gd name="T11" fmla="*/ 69 h 969"/>
                <a:gd name="T12" fmla="*/ 613 w 932"/>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932" h="969">
                  <a:moveTo>
                    <a:pt x="613" y="0"/>
                  </a:moveTo>
                  <a:cubicBezTo>
                    <a:pt x="275" y="0"/>
                    <a:pt x="0" y="231"/>
                    <a:pt x="0" y="515"/>
                  </a:cubicBezTo>
                  <a:cubicBezTo>
                    <a:pt x="0" y="608"/>
                    <a:pt x="29" y="695"/>
                    <a:pt x="80" y="770"/>
                  </a:cubicBezTo>
                  <a:cubicBezTo>
                    <a:pt x="197" y="892"/>
                    <a:pt x="375" y="969"/>
                    <a:pt x="574" y="969"/>
                  </a:cubicBezTo>
                  <a:cubicBezTo>
                    <a:pt x="932" y="891"/>
                    <a:pt x="932" y="891"/>
                    <a:pt x="932" y="891"/>
                  </a:cubicBezTo>
                  <a:cubicBezTo>
                    <a:pt x="932" y="69"/>
                    <a:pt x="932" y="69"/>
                    <a:pt x="932" y="69"/>
                  </a:cubicBezTo>
                  <a:cubicBezTo>
                    <a:pt x="613" y="0"/>
                    <a:pt x="613" y="0"/>
                    <a:pt x="613"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grpSp>
          <p:nvGrpSpPr>
            <p:cNvPr id="7" name="组合 6"/>
            <p:cNvGrpSpPr/>
            <p:nvPr/>
          </p:nvGrpSpPr>
          <p:grpSpPr>
            <a:xfrm>
              <a:off x="7522743" y="2037336"/>
              <a:ext cx="2446346" cy="1534248"/>
              <a:chOff x="7522743" y="2037336"/>
              <a:chExt cx="2446346" cy="1534248"/>
            </a:xfrm>
          </p:grpSpPr>
          <p:sp>
            <p:nvSpPr>
              <p:cNvPr id="30" name="Freeform 7"/>
              <p:cNvSpPr/>
              <p:nvPr/>
            </p:nvSpPr>
            <p:spPr bwMode="auto">
              <a:xfrm rot="19800000">
                <a:off x="7522743" y="2845169"/>
                <a:ext cx="662454" cy="726415"/>
              </a:xfrm>
              <a:custGeom>
                <a:avLst/>
                <a:gdLst>
                  <a:gd name="T0" fmla="*/ 852 w 879"/>
                  <a:gd name="T1" fmla="*/ 0 h 962"/>
                  <a:gd name="T2" fmla="*/ 852 w 879"/>
                  <a:gd name="T3" fmla="*/ 822 h 962"/>
                  <a:gd name="T4" fmla="*/ 494 w 879"/>
                  <a:gd name="T5" fmla="*/ 900 h 962"/>
                  <a:gd name="T6" fmla="*/ 0 w 879"/>
                  <a:gd name="T7" fmla="*/ 701 h 962"/>
                  <a:gd name="T8" fmla="*/ 533 w 879"/>
                  <a:gd name="T9" fmla="*/ 962 h 962"/>
                  <a:gd name="T10" fmla="*/ 879 w 879"/>
                  <a:gd name="T11" fmla="*/ 887 h 962"/>
                  <a:gd name="T12" fmla="*/ 879 w 879"/>
                  <a:gd name="T13" fmla="*/ 6 h 962"/>
                  <a:gd name="T14" fmla="*/ 852 w 879"/>
                  <a:gd name="T15" fmla="*/ 0 h 9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9" h="962">
                    <a:moveTo>
                      <a:pt x="852" y="0"/>
                    </a:moveTo>
                    <a:cubicBezTo>
                      <a:pt x="852" y="822"/>
                      <a:pt x="852" y="822"/>
                      <a:pt x="852" y="822"/>
                    </a:cubicBezTo>
                    <a:cubicBezTo>
                      <a:pt x="494" y="900"/>
                      <a:pt x="494" y="900"/>
                      <a:pt x="494" y="900"/>
                    </a:cubicBezTo>
                    <a:cubicBezTo>
                      <a:pt x="295" y="900"/>
                      <a:pt x="117" y="823"/>
                      <a:pt x="0" y="701"/>
                    </a:cubicBezTo>
                    <a:cubicBezTo>
                      <a:pt x="106" y="857"/>
                      <a:pt x="305" y="962"/>
                      <a:pt x="533" y="962"/>
                    </a:cubicBezTo>
                    <a:cubicBezTo>
                      <a:pt x="879" y="887"/>
                      <a:pt x="879" y="887"/>
                      <a:pt x="879" y="887"/>
                    </a:cubicBezTo>
                    <a:cubicBezTo>
                      <a:pt x="879" y="6"/>
                      <a:pt x="879" y="6"/>
                      <a:pt x="879" y="6"/>
                    </a:cubicBezTo>
                    <a:cubicBezTo>
                      <a:pt x="852" y="0"/>
                      <a:pt x="852" y="0"/>
                      <a:pt x="852"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32" name="Freeform 9"/>
              <p:cNvSpPr/>
              <p:nvPr/>
            </p:nvSpPr>
            <p:spPr bwMode="auto">
              <a:xfrm rot="19800000">
                <a:off x="8345696" y="2541275"/>
                <a:ext cx="1623393" cy="388335"/>
              </a:xfrm>
              <a:custGeom>
                <a:avLst/>
                <a:gdLst>
                  <a:gd name="T0" fmla="*/ 2153 w 2153"/>
                  <a:gd name="T1" fmla="*/ 0 h 515"/>
                  <a:gd name="T2" fmla="*/ 845 w 2153"/>
                  <a:gd name="T3" fmla="*/ 456 h 515"/>
                  <a:gd name="T4" fmla="*/ 0 w 2153"/>
                  <a:gd name="T5" fmla="*/ 280 h 515"/>
                  <a:gd name="T6" fmla="*/ 0 w 2153"/>
                  <a:gd name="T7" fmla="*/ 342 h 515"/>
                  <a:gd name="T8" fmla="*/ 832 w 2153"/>
                  <a:gd name="T9" fmla="*/ 515 h 515"/>
                  <a:gd name="T10" fmla="*/ 2153 w 2153"/>
                  <a:gd name="T11" fmla="*/ 0 h 515"/>
                </a:gdLst>
                <a:ahLst/>
                <a:cxnLst>
                  <a:cxn ang="0">
                    <a:pos x="T0" y="T1"/>
                  </a:cxn>
                  <a:cxn ang="0">
                    <a:pos x="T2" y="T3"/>
                  </a:cxn>
                  <a:cxn ang="0">
                    <a:pos x="T4" y="T5"/>
                  </a:cxn>
                  <a:cxn ang="0">
                    <a:pos x="T6" y="T7"/>
                  </a:cxn>
                  <a:cxn ang="0">
                    <a:pos x="T8" y="T9"/>
                  </a:cxn>
                  <a:cxn ang="0">
                    <a:pos x="T10" y="T11"/>
                  </a:cxn>
                </a:cxnLst>
                <a:rect l="0" t="0" r="r" b="b"/>
                <a:pathLst>
                  <a:path w="2153" h="515">
                    <a:moveTo>
                      <a:pt x="2153" y="0"/>
                    </a:moveTo>
                    <a:cubicBezTo>
                      <a:pt x="1893" y="263"/>
                      <a:pt x="1133" y="456"/>
                      <a:pt x="845" y="456"/>
                    </a:cubicBezTo>
                    <a:cubicBezTo>
                      <a:pt x="0" y="280"/>
                      <a:pt x="0" y="280"/>
                      <a:pt x="0" y="280"/>
                    </a:cubicBezTo>
                    <a:cubicBezTo>
                      <a:pt x="0" y="342"/>
                      <a:pt x="0" y="342"/>
                      <a:pt x="0" y="342"/>
                    </a:cubicBezTo>
                    <a:cubicBezTo>
                      <a:pt x="832" y="515"/>
                      <a:pt x="832" y="515"/>
                      <a:pt x="832" y="515"/>
                    </a:cubicBezTo>
                    <a:cubicBezTo>
                      <a:pt x="1137" y="515"/>
                      <a:pt x="1988" y="292"/>
                      <a:pt x="2153" y="0"/>
                    </a:cubicBezTo>
                  </a:path>
                </a:pathLst>
              </a:custGeom>
              <a:gradFill>
                <a:gsLst>
                  <a:gs pos="0">
                    <a:srgbClr val="FDFA75"/>
                  </a:gs>
                  <a:gs pos="100000">
                    <a:srgbClr val="D79E11"/>
                  </a:gs>
                </a:gsLst>
                <a:lin ang="2700000" scaled="1"/>
              </a:gradFill>
              <a:ln w="12700">
                <a:noFill/>
              </a:ln>
            </p:spPr>
            <p:txBody>
              <a:bodyPr vert="horz" wrap="square" lIns="91440" tIns="45720" rIns="91440" bIns="45720" numCol="1" anchor="t" anchorCtr="0" compatLnSpc="1"/>
              <a:lstStyle/>
              <a:p>
                <a:endParaRPr lang="zh-CN" altLang="en-US">
                  <a:solidFill>
                    <a:prstClr val="black"/>
                  </a:solidFill>
                </a:endParaRPr>
              </a:p>
            </p:txBody>
          </p:sp>
          <p:sp>
            <p:nvSpPr>
              <p:cNvPr id="33" name="Freeform 10"/>
              <p:cNvSpPr/>
              <p:nvPr/>
            </p:nvSpPr>
            <p:spPr bwMode="auto">
              <a:xfrm rot="19800000">
                <a:off x="8198833" y="2037336"/>
                <a:ext cx="1644713" cy="881749"/>
              </a:xfrm>
              <a:custGeom>
                <a:avLst/>
                <a:gdLst>
                  <a:gd name="T0" fmla="*/ 832 w 2181"/>
                  <a:gd name="T1" fmla="*/ 0 h 1168"/>
                  <a:gd name="T2" fmla="*/ 0 w 2181"/>
                  <a:gd name="T3" fmla="*/ 173 h 1168"/>
                  <a:gd name="T4" fmla="*/ 0 w 2181"/>
                  <a:gd name="T5" fmla="*/ 992 h 1168"/>
                  <a:gd name="T6" fmla="*/ 845 w 2181"/>
                  <a:gd name="T7" fmla="*/ 1168 h 1168"/>
                  <a:gd name="T8" fmla="*/ 2153 w 2181"/>
                  <a:gd name="T9" fmla="*/ 712 h 1168"/>
                  <a:gd name="T10" fmla="*/ 2181 w 2181"/>
                  <a:gd name="T11" fmla="*/ 613 h 1168"/>
                  <a:gd name="T12" fmla="*/ 832 w 2181"/>
                  <a:gd name="T13" fmla="*/ 0 h 1168"/>
                </a:gdLst>
                <a:ahLst/>
                <a:cxnLst>
                  <a:cxn ang="0">
                    <a:pos x="T0" y="T1"/>
                  </a:cxn>
                  <a:cxn ang="0">
                    <a:pos x="T2" y="T3"/>
                  </a:cxn>
                  <a:cxn ang="0">
                    <a:pos x="T4" y="T5"/>
                  </a:cxn>
                  <a:cxn ang="0">
                    <a:pos x="T6" y="T7"/>
                  </a:cxn>
                  <a:cxn ang="0">
                    <a:pos x="T8" y="T9"/>
                  </a:cxn>
                  <a:cxn ang="0">
                    <a:pos x="T10" y="T11"/>
                  </a:cxn>
                  <a:cxn ang="0">
                    <a:pos x="T12" y="T13"/>
                  </a:cxn>
                </a:cxnLst>
                <a:rect l="0" t="0" r="r" b="b"/>
                <a:pathLst>
                  <a:path w="2181" h="1168">
                    <a:moveTo>
                      <a:pt x="832" y="0"/>
                    </a:moveTo>
                    <a:cubicBezTo>
                      <a:pt x="0" y="173"/>
                      <a:pt x="0" y="173"/>
                      <a:pt x="0" y="173"/>
                    </a:cubicBezTo>
                    <a:cubicBezTo>
                      <a:pt x="0" y="992"/>
                      <a:pt x="0" y="992"/>
                      <a:pt x="0" y="992"/>
                    </a:cubicBezTo>
                    <a:cubicBezTo>
                      <a:pt x="845" y="1168"/>
                      <a:pt x="845" y="1168"/>
                      <a:pt x="845" y="1168"/>
                    </a:cubicBezTo>
                    <a:cubicBezTo>
                      <a:pt x="1133" y="1168"/>
                      <a:pt x="1893" y="975"/>
                      <a:pt x="2153" y="712"/>
                    </a:cubicBezTo>
                    <a:cubicBezTo>
                      <a:pt x="2171" y="680"/>
                      <a:pt x="2181" y="647"/>
                      <a:pt x="2181" y="613"/>
                    </a:cubicBezTo>
                    <a:cubicBezTo>
                      <a:pt x="2181" y="275"/>
                      <a:pt x="1170" y="0"/>
                      <a:pt x="832" y="0"/>
                    </a:cubicBezTo>
                  </a:path>
                </a:pathLst>
              </a:custGeom>
              <a:noFill/>
              <a:ln>
                <a:gradFill>
                  <a:gsLst>
                    <a:gs pos="0">
                      <a:srgbClr val="FBF56F"/>
                    </a:gs>
                    <a:gs pos="100000">
                      <a:srgbClr val="DEB024"/>
                    </a:gs>
                  </a:gsLst>
                  <a:lin ang="7200000" scaled="0"/>
                </a:gradFill>
              </a:ln>
            </p:spPr>
            <p:txBody>
              <a:bodyPr vert="horz" wrap="square" lIns="91440" tIns="45720" rIns="91440" bIns="45720" numCol="1" anchor="t" anchorCtr="0" compatLnSpc="1"/>
              <a:lstStyle/>
              <a:p>
                <a:endParaRPr lang="zh-CN" altLang="en-US">
                  <a:solidFill>
                    <a:prstClr val="black"/>
                  </a:solidFill>
                </a:endParaRPr>
              </a:p>
            </p:txBody>
          </p:sp>
          <p:sp>
            <p:nvSpPr>
              <p:cNvPr id="56" name="矩形 55"/>
              <p:cNvSpPr/>
              <p:nvPr/>
            </p:nvSpPr>
            <p:spPr>
              <a:xfrm>
                <a:off x="7560877" y="2944982"/>
                <a:ext cx="503664" cy="461665"/>
              </a:xfrm>
              <a:prstGeom prst="rect">
                <a:avLst/>
              </a:prstGeom>
            </p:spPr>
            <p:txBody>
              <a:bodyPr wrap="none">
                <a:spAutoFit/>
              </a:bodyPr>
              <a:lstStyle/>
              <a:p>
                <a:r>
                  <a:rPr lang="en-US" altLang="zh-CN" sz="24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04</a:t>
                </a:r>
                <a:endParaRPr lang="zh-CN" altLang="en-US" sz="1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grpSp>
      </p:grpSp>
      <p:sp>
        <p:nvSpPr>
          <p:cNvPr id="57" name="文本框 56"/>
          <p:cNvSpPr txBox="1"/>
          <p:nvPr/>
        </p:nvSpPr>
        <p:spPr>
          <a:xfrm>
            <a:off x="2867282" y="2007212"/>
            <a:ext cx="1660462" cy="830997"/>
          </a:xfrm>
          <a:prstGeom prst="rect">
            <a:avLst/>
          </a:prstGeom>
          <a:noFill/>
          <a:effectLst/>
        </p:spPr>
        <p:txBody>
          <a:bodyPr wrap="square" rtlCol="0">
            <a:spAutoFit/>
          </a:bodyPr>
          <a:lstStyle/>
          <a:p>
            <a:r>
              <a:rPr lang="zh-CN" altLang="en-US" sz="20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公钥密码学</a:t>
            </a:r>
            <a:endParaRPr lang="en-US" altLang="zh-CN" sz="20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451498" y="3925876"/>
            <a:ext cx="1574152" cy="830997"/>
          </a:xfrm>
          <a:prstGeom prst="rect">
            <a:avLst/>
          </a:prstGeom>
          <a:noFill/>
          <a:effectLst/>
        </p:spPr>
        <p:txBody>
          <a:bodyPr wrap="square" rtlCol="0">
            <a:spAutoFit/>
          </a:bodyPr>
          <a:lstStyle/>
          <a:p>
            <a:r>
              <a:rPr lang="zh-CN" altLang="en-US" sz="20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传统密码</a:t>
            </a:r>
            <a:endParaRPr lang="en-US" altLang="zh-CN" sz="20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9468988" y="3076293"/>
            <a:ext cx="1723549" cy="830997"/>
          </a:xfrm>
          <a:prstGeom prst="rect">
            <a:avLst/>
          </a:prstGeom>
          <a:noFill/>
          <a:effectLst/>
        </p:spPr>
        <p:txBody>
          <a:bodyPr wrap="none" rtlCol="0">
            <a:spAutoFit/>
          </a:bodyPr>
          <a:lstStyle/>
          <a:p>
            <a:r>
              <a:rPr lang="zh-CN" altLang="en-US" sz="20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后量子密码学</a:t>
            </a:r>
            <a:endParaRPr lang="en-US" altLang="zh-CN" sz="20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
        <p:nvSpPr>
          <p:cNvPr id="60" name="文本框 59"/>
          <p:cNvSpPr txBox="1"/>
          <p:nvPr/>
        </p:nvSpPr>
        <p:spPr>
          <a:xfrm>
            <a:off x="5864348" y="5420943"/>
            <a:ext cx="1984252" cy="830997"/>
          </a:xfrm>
          <a:prstGeom prst="rect">
            <a:avLst/>
          </a:prstGeom>
          <a:noFill/>
          <a:effectLst/>
        </p:spPr>
        <p:txBody>
          <a:bodyPr wrap="square" rtlCol="0">
            <a:spAutoFit/>
          </a:bodyPr>
          <a:lstStyle/>
          <a:p>
            <a:r>
              <a:rPr lang="zh-CN" altLang="en-US" sz="20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密码学标准化</a:t>
            </a:r>
            <a:endParaRPr lang="en-US" altLang="zh-CN" sz="20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endParaRPr lang="en-US" altLang="zh-CN" sz="1200" dirty="0" smtClean="0">
              <a:solidFill>
                <a:srgbClr val="FCFCFC"/>
              </a:solidFill>
            </a:endParaRPr>
          </a:p>
          <a:p>
            <a:endParaRPr lang="en-US" altLang="zh-CN" sz="16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wipe(left)">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wipe(left)">
                                      <p:cBhvr>
                                        <p:cTn id="35"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7440894" y="2560716"/>
            <a:ext cx="3148619" cy="769441"/>
          </a:xfrm>
          <a:prstGeom prst="rect">
            <a:avLst/>
          </a:prstGeom>
          <a:noFill/>
          <a:effectLst/>
        </p:spPr>
        <p:txBody>
          <a:bodyPr wrap="none" rtlCol="0">
            <a:spAutoFit/>
          </a:bodyPr>
          <a:lstStyle/>
          <a:p>
            <a:r>
              <a:rPr lang="en-US" altLang="zh-CN" sz="4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PART   04</a:t>
            </a:r>
            <a:endParaRPr lang="en-US" altLang="zh-CN" sz="36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sp>
        <p:nvSpPr>
          <p:cNvPr id="20" name="椭圆 19"/>
          <p:cNvSpPr/>
          <p:nvPr/>
        </p:nvSpPr>
        <p:spPr>
          <a:xfrm rot="5400000" flipH="1">
            <a:off x="2082887" y="1565862"/>
            <a:ext cx="3727385" cy="3727385"/>
          </a:xfrm>
          <a:prstGeom prst="ellipse">
            <a:avLst/>
          </a:prstGeom>
          <a:noFill/>
          <a:ln>
            <a:gradFill>
              <a:gsLst>
                <a:gs pos="0">
                  <a:srgbClr val="FBF670"/>
                </a:gs>
                <a:gs pos="100000">
                  <a:srgbClr val="DEAE2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672436" y="3138095"/>
            <a:ext cx="548288" cy="548289"/>
            <a:chOff x="3672436" y="3138095"/>
            <a:chExt cx="548288" cy="548289"/>
          </a:xfrm>
        </p:grpSpPr>
        <p:sp>
          <p:nvSpPr>
            <p:cNvPr id="21" name="椭圆 20"/>
            <p:cNvSpPr/>
            <p:nvPr/>
          </p:nvSpPr>
          <p:spPr>
            <a:xfrm rot="5400000" flipH="1">
              <a:off x="3672435" y="3138096"/>
              <a:ext cx="548289" cy="548288"/>
            </a:xfrm>
            <a:prstGeom prst="ellipse">
              <a:avLst/>
            </a:prstGeom>
            <a:noFill/>
            <a:ln w="25400">
              <a:gradFill>
                <a:gsLst>
                  <a:gs pos="0">
                    <a:srgbClr val="FBF670"/>
                  </a:gs>
                  <a:gs pos="100000">
                    <a:srgbClr val="DEAE2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rot="5400000" flipH="1">
              <a:off x="3791487" y="3262958"/>
              <a:ext cx="305386" cy="305386"/>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344412" y="3965487"/>
            <a:ext cx="2339102" cy="523220"/>
          </a:xfrm>
          <a:prstGeom prst="rect">
            <a:avLst/>
          </a:prstGeom>
          <a:noFill/>
          <a:effectLst/>
        </p:spPr>
        <p:txBody>
          <a:bodyPr wrap="none" rtlCol="0">
            <a:spAutoFit/>
          </a:bodyPr>
          <a:lstStyle/>
          <a:p>
            <a:r>
              <a:rPr lang="zh-CN" altLang="en-US" sz="28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rPr>
              <a:t>点击添加标题</a:t>
            </a:r>
            <a:endParaRPr lang="en-US" altLang="zh-CN" sz="28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44" name="直接连接符 43"/>
          <p:cNvCxnSpPr/>
          <p:nvPr/>
        </p:nvCxnSpPr>
        <p:spPr>
          <a:xfrm rot="5400000">
            <a:off x="8196000" y="-558189"/>
            <a:ext cx="0" cy="7992000"/>
          </a:xfrm>
          <a:prstGeom prst="line">
            <a:avLst/>
          </a:prstGeom>
          <a:ln w="12700">
            <a:gradFill>
              <a:gsLst>
                <a:gs pos="0">
                  <a:srgbClr val="FBF670"/>
                </a:gs>
                <a:gs pos="100000">
                  <a:srgbClr val="DEAE22"/>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rot="5400000" flipH="1">
            <a:off x="-259483" y="500839"/>
            <a:ext cx="6316710" cy="5822798"/>
          </a:xfrm>
          <a:custGeom>
            <a:avLst/>
            <a:gdLst>
              <a:gd name="connsiteX0" fmla="*/ 6316710 w 6316710"/>
              <a:gd name="connsiteY0" fmla="*/ 3158355 h 5822798"/>
              <a:gd name="connsiteX1" fmla="*/ 3158355 w 6316710"/>
              <a:gd name="connsiteY1" fmla="*/ 0 h 5822798"/>
              <a:gd name="connsiteX2" fmla="*/ 0 w 6316710"/>
              <a:gd name="connsiteY2" fmla="*/ 3158355 h 5822798"/>
              <a:gd name="connsiteX3" fmla="*/ 1392489 w 6316710"/>
              <a:gd name="connsiteY3" fmla="*/ 5777313 h 5822798"/>
              <a:gd name="connsiteX4" fmla="*/ 1467360 w 6316710"/>
              <a:gd name="connsiteY4" fmla="*/ 5822798 h 5822798"/>
              <a:gd name="connsiteX5" fmla="*/ 4849350 w 6316710"/>
              <a:gd name="connsiteY5" fmla="*/ 5822798 h 5822798"/>
              <a:gd name="connsiteX6" fmla="*/ 4924221 w 6316710"/>
              <a:gd name="connsiteY6" fmla="*/ 5777313 h 5822798"/>
              <a:gd name="connsiteX7" fmla="*/ 6316710 w 6316710"/>
              <a:gd name="connsiteY7" fmla="*/ 3158355 h 582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6710" h="5822798">
                <a:moveTo>
                  <a:pt x="6316710" y="3158355"/>
                </a:moveTo>
                <a:cubicBezTo>
                  <a:pt x="6316710" y="1414044"/>
                  <a:pt x="4902666" y="0"/>
                  <a:pt x="3158355" y="0"/>
                </a:cubicBezTo>
                <a:cubicBezTo>
                  <a:pt x="1414044" y="0"/>
                  <a:pt x="0" y="1414044"/>
                  <a:pt x="0" y="3158355"/>
                </a:cubicBezTo>
                <a:cubicBezTo>
                  <a:pt x="0" y="4248549"/>
                  <a:pt x="552361" y="5209733"/>
                  <a:pt x="1392489" y="5777313"/>
                </a:cubicBezTo>
                <a:lnTo>
                  <a:pt x="1467360" y="5822798"/>
                </a:lnTo>
                <a:lnTo>
                  <a:pt x="4849350" y="5822798"/>
                </a:lnTo>
                <a:lnTo>
                  <a:pt x="4924221" y="5777313"/>
                </a:lnTo>
                <a:cubicBezTo>
                  <a:pt x="5764349" y="5209733"/>
                  <a:pt x="6316710" y="4248549"/>
                  <a:pt x="6316710" y="3158355"/>
                </a:cubicBezTo>
                <a:close/>
              </a:path>
            </a:pathLst>
          </a:custGeom>
          <a:noFill/>
          <a:ln>
            <a:gradFill>
              <a:gsLst>
                <a:gs pos="0">
                  <a:srgbClr val="FBF670">
                    <a:alpha val="80000"/>
                  </a:srgbClr>
                </a:gs>
                <a:gs pos="100000">
                  <a:srgbClr val="DEAE22">
                    <a:alpha val="80000"/>
                  </a:srgbClr>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par>
                          <p:cTn id="23" fill="hold">
                            <p:stCondLst>
                              <p:cond delay="1500"/>
                            </p:stCondLst>
                            <p:childTnLst>
                              <p:par>
                                <p:cTn id="24" presetID="47"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8" grpId="0"/>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6156" y="2352142"/>
            <a:ext cx="2607971" cy="3585714"/>
            <a:chOff x="1126156" y="2352142"/>
            <a:chExt cx="2607971" cy="3585714"/>
          </a:xfrm>
        </p:grpSpPr>
        <p:sp>
          <p:nvSpPr>
            <p:cNvPr id="39" name="任意多边形 38"/>
            <p:cNvSpPr/>
            <p:nvPr/>
          </p:nvSpPr>
          <p:spPr>
            <a:xfrm>
              <a:off x="1285791" y="2352142"/>
              <a:ext cx="2288702" cy="3585714"/>
            </a:xfrm>
            <a:custGeom>
              <a:avLst/>
              <a:gdLst>
                <a:gd name="connsiteX0" fmla="*/ 172533 w 2288702"/>
                <a:gd name="connsiteY0" fmla="*/ 0 h 3585714"/>
                <a:gd name="connsiteX1" fmla="*/ 2116170 w 2288702"/>
                <a:gd name="connsiteY1" fmla="*/ 0 h 3585714"/>
                <a:gd name="connsiteX2" fmla="*/ 2288702 w 2288702"/>
                <a:gd name="connsiteY2" fmla="*/ 172532 h 3585714"/>
                <a:gd name="connsiteX3" fmla="*/ 2288702 w 2288702"/>
                <a:gd name="connsiteY3" fmla="*/ 862638 h 3585714"/>
                <a:gd name="connsiteX4" fmla="*/ 2288701 w 2288702"/>
                <a:gd name="connsiteY4" fmla="*/ 862643 h 3585714"/>
                <a:gd name="connsiteX5" fmla="*/ 2288701 w 2288702"/>
                <a:gd name="connsiteY5" fmla="*/ 2723076 h 3585714"/>
                <a:gd name="connsiteX6" fmla="*/ 2288701 w 2288702"/>
                <a:gd name="connsiteY6" fmla="*/ 2733909 h 3585714"/>
                <a:gd name="connsiteX7" fmla="*/ 2288701 w 2288702"/>
                <a:gd name="connsiteY7" fmla="*/ 3413182 h 3585714"/>
                <a:gd name="connsiteX8" fmla="*/ 2116169 w 2288702"/>
                <a:gd name="connsiteY8" fmla="*/ 3585714 h 3585714"/>
                <a:gd name="connsiteX9" fmla="*/ 172532 w 2288702"/>
                <a:gd name="connsiteY9" fmla="*/ 3585714 h 3585714"/>
                <a:gd name="connsiteX10" fmla="*/ 0 w 2288702"/>
                <a:gd name="connsiteY10" fmla="*/ 3413182 h 3585714"/>
                <a:gd name="connsiteX11" fmla="*/ 0 w 2288702"/>
                <a:gd name="connsiteY11" fmla="*/ 2733909 h 3585714"/>
                <a:gd name="connsiteX12" fmla="*/ 0 w 2288702"/>
                <a:gd name="connsiteY12" fmla="*/ 2723076 h 3585714"/>
                <a:gd name="connsiteX13" fmla="*/ 0 w 2288702"/>
                <a:gd name="connsiteY13" fmla="*/ 610567 h 3585714"/>
                <a:gd name="connsiteX14" fmla="*/ 1 w 2288702"/>
                <a:gd name="connsiteY14" fmla="*/ 610557 h 3585714"/>
                <a:gd name="connsiteX15" fmla="*/ 1 w 2288702"/>
                <a:gd name="connsiteY15" fmla="*/ 172532 h 3585714"/>
                <a:gd name="connsiteX16" fmla="*/ 172533 w 2288702"/>
                <a:gd name="connsiteY16" fmla="*/ 0 h 35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8702" h="3585714">
                  <a:moveTo>
                    <a:pt x="172533" y="0"/>
                  </a:moveTo>
                  <a:lnTo>
                    <a:pt x="2116170" y="0"/>
                  </a:lnTo>
                  <a:cubicBezTo>
                    <a:pt x="2211457" y="0"/>
                    <a:pt x="2288702" y="77245"/>
                    <a:pt x="2288702" y="172532"/>
                  </a:cubicBezTo>
                  <a:lnTo>
                    <a:pt x="2288702" y="862638"/>
                  </a:lnTo>
                  <a:lnTo>
                    <a:pt x="2288701" y="862643"/>
                  </a:lnTo>
                  <a:lnTo>
                    <a:pt x="2288701" y="2723076"/>
                  </a:lnTo>
                  <a:lnTo>
                    <a:pt x="2288701" y="2733909"/>
                  </a:lnTo>
                  <a:lnTo>
                    <a:pt x="2288701" y="3413182"/>
                  </a:lnTo>
                  <a:cubicBezTo>
                    <a:pt x="2288701" y="3508469"/>
                    <a:pt x="2211456" y="3585714"/>
                    <a:pt x="2116169" y="3585714"/>
                  </a:cubicBezTo>
                  <a:lnTo>
                    <a:pt x="172532" y="3585714"/>
                  </a:lnTo>
                  <a:cubicBezTo>
                    <a:pt x="77245" y="3585714"/>
                    <a:pt x="0" y="3508469"/>
                    <a:pt x="0" y="3413182"/>
                  </a:cubicBezTo>
                  <a:lnTo>
                    <a:pt x="0" y="2733909"/>
                  </a:lnTo>
                  <a:lnTo>
                    <a:pt x="0" y="2723076"/>
                  </a:lnTo>
                  <a:lnTo>
                    <a:pt x="0" y="610567"/>
                  </a:lnTo>
                  <a:lnTo>
                    <a:pt x="1" y="610557"/>
                  </a:lnTo>
                  <a:lnTo>
                    <a:pt x="1" y="172532"/>
                  </a:lnTo>
                  <a:cubicBezTo>
                    <a:pt x="1" y="77245"/>
                    <a:pt x="77246" y="0"/>
                    <a:pt x="172533" y="0"/>
                  </a:cubicBezTo>
                  <a:close/>
                </a:path>
              </a:pathLst>
            </a:custGeom>
            <a:noFill/>
            <a:ln>
              <a:gradFill>
                <a:gsLst>
                  <a:gs pos="0">
                    <a:srgbClr val="F7EC66"/>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1865994" flipH="1">
              <a:off x="3478214" y="3368782"/>
              <a:ext cx="192556" cy="319205"/>
            </a:xfrm>
            <a:custGeom>
              <a:avLst/>
              <a:gdLst>
                <a:gd name="connsiteX0" fmla="*/ 192556 w 192556"/>
                <a:gd name="connsiteY0" fmla="*/ 0 h 319205"/>
                <a:gd name="connsiteX1" fmla="*/ 0 w 192556"/>
                <a:gd name="connsiteY1" fmla="*/ 0 h 319205"/>
                <a:gd name="connsiteX2" fmla="*/ 0 w 192556"/>
                <a:gd name="connsiteY2" fmla="*/ 319205 h 319205"/>
              </a:gdLst>
              <a:ahLst/>
              <a:cxnLst>
                <a:cxn ang="0">
                  <a:pos x="connsiteX0" y="connsiteY0"/>
                </a:cxn>
                <a:cxn ang="0">
                  <a:pos x="connsiteX1" y="connsiteY1"/>
                </a:cxn>
                <a:cxn ang="0">
                  <a:pos x="connsiteX2" y="connsiteY2"/>
                </a:cxn>
              </a:cxnLst>
              <a:rect l="l" t="t" r="r" b="b"/>
              <a:pathLst>
                <a:path w="192556" h="319205">
                  <a:moveTo>
                    <a:pt x="192556" y="0"/>
                  </a:moveTo>
                  <a:lnTo>
                    <a:pt x="0" y="0"/>
                  </a:lnTo>
                  <a:lnTo>
                    <a:pt x="0" y="319205"/>
                  </a:lnTo>
                  <a:close/>
                </a:path>
              </a:pathLst>
            </a:custGeom>
            <a:solidFill>
              <a:srgbClr val="E0B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任意多边形 37"/>
            <p:cNvSpPr/>
            <p:nvPr/>
          </p:nvSpPr>
          <p:spPr>
            <a:xfrm rot="19734006">
              <a:off x="1194031" y="3393821"/>
              <a:ext cx="183520" cy="304226"/>
            </a:xfrm>
            <a:custGeom>
              <a:avLst/>
              <a:gdLst>
                <a:gd name="connsiteX0" fmla="*/ 183520 w 183520"/>
                <a:gd name="connsiteY0" fmla="*/ 0 h 304226"/>
                <a:gd name="connsiteX1" fmla="*/ 0 w 183520"/>
                <a:gd name="connsiteY1" fmla="*/ 304226 h 304226"/>
                <a:gd name="connsiteX2" fmla="*/ 0 w 183520"/>
                <a:gd name="connsiteY2" fmla="*/ 0 h 304226"/>
              </a:gdLst>
              <a:ahLst/>
              <a:cxnLst>
                <a:cxn ang="0">
                  <a:pos x="connsiteX0" y="connsiteY0"/>
                </a:cxn>
                <a:cxn ang="0">
                  <a:pos x="connsiteX1" y="connsiteY1"/>
                </a:cxn>
                <a:cxn ang="0">
                  <a:pos x="connsiteX2" y="connsiteY2"/>
                </a:cxn>
              </a:cxnLst>
              <a:rect l="l" t="t" r="r" b="b"/>
              <a:pathLst>
                <a:path w="183520" h="304226">
                  <a:moveTo>
                    <a:pt x="183520" y="0"/>
                  </a:moveTo>
                  <a:lnTo>
                    <a:pt x="0" y="304226"/>
                  </a:lnTo>
                  <a:lnTo>
                    <a:pt x="0" y="0"/>
                  </a:lnTo>
                  <a:close/>
                </a:path>
              </a:pathLst>
            </a:custGeom>
            <a:solidFill>
              <a:srgbClr val="E0B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0" name="矩形 19"/>
            <p:cNvSpPr/>
            <p:nvPr/>
          </p:nvSpPr>
          <p:spPr>
            <a:xfrm>
              <a:off x="1126156" y="2847518"/>
              <a:ext cx="2607971" cy="615095"/>
            </a:xfrm>
            <a:prstGeom prst="rect">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1829845" y="2801122"/>
              <a:ext cx="1223412" cy="646331"/>
            </a:xfrm>
            <a:prstGeom prst="rect">
              <a:avLst/>
            </a:prstGeom>
            <a:noFill/>
          </p:spPr>
          <p:txBody>
            <a:bodyPr wrap="none" rtlCol="0">
              <a:spAutoFit/>
            </a:bodyPr>
            <a:lstStyle/>
            <a:p>
              <a:r>
                <a:rPr lang="en-US" altLang="zh-CN" sz="3600" dirty="0" smtClean="0">
                  <a:solidFill>
                    <a:srgbClr val="494949"/>
                  </a:solidFill>
                  <a:latin typeface="方正姚体" panose="02010601030101010101" pitchFamily="2" charset="-122"/>
                  <a:ea typeface="方正姚体" panose="02010601030101010101" pitchFamily="2" charset="-122"/>
                </a:rPr>
                <a:t>2,357</a:t>
              </a:r>
              <a:endParaRPr lang="zh-CN" altLang="en-US" sz="3600" dirty="0">
                <a:solidFill>
                  <a:srgbClr val="494949"/>
                </a:solidFill>
                <a:latin typeface="方正姚体" panose="02010601030101010101" pitchFamily="2" charset="-122"/>
                <a:ea typeface="方正姚体" panose="02010601030101010101" pitchFamily="2" charset="-122"/>
              </a:endParaRPr>
            </a:p>
          </p:txBody>
        </p:sp>
        <p:sp>
          <p:nvSpPr>
            <p:cNvPr id="33" name="文本框 32"/>
            <p:cNvSpPr txBox="1"/>
            <p:nvPr/>
          </p:nvSpPr>
          <p:spPr>
            <a:xfrm>
              <a:off x="1593422" y="3861042"/>
              <a:ext cx="1877437" cy="1261884"/>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a:t>
              </a:r>
              <a:r>
                <a:rPr lang="zh-CN" altLang="en-US" sz="1200" dirty="0" smtClean="0">
                  <a:solidFill>
                    <a:srgbClr val="FCFCFC"/>
                  </a:solidFill>
                  <a:latin typeface="方正兰亭超细黑简体" panose="02000000000000000000"/>
                  <a:ea typeface="方正兰亭超细黑简体" panose="02000000000000000000"/>
                </a:rPr>
                <a:t>或者</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通过复制您</a:t>
              </a:r>
              <a:r>
                <a:rPr lang="zh-CN" altLang="en-US" sz="1200" dirty="0">
                  <a:solidFill>
                    <a:srgbClr val="FCFCFC"/>
                  </a:solidFill>
                  <a:latin typeface="方正兰亭超细黑简体" panose="02000000000000000000"/>
                  <a:ea typeface="方正兰亭超细黑简体" panose="02000000000000000000"/>
                </a:rPr>
                <a:t>的文本后，</a:t>
              </a:r>
              <a:r>
                <a:rPr lang="zh-CN" altLang="en-US" sz="1200" dirty="0" smtClean="0">
                  <a:solidFill>
                    <a:srgbClr val="FCFCFC"/>
                  </a:solidFill>
                  <a:latin typeface="方正兰亭超细黑简体" panose="02000000000000000000"/>
                  <a:ea typeface="方正兰亭超细黑简体" panose="02000000000000000000"/>
                </a:rPr>
                <a:t>在</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此</a:t>
              </a:r>
              <a:r>
                <a:rPr lang="zh-CN" altLang="en-US" sz="1200" dirty="0">
                  <a:solidFill>
                    <a:srgbClr val="FCFCFC"/>
                  </a:solidFill>
                  <a:latin typeface="方正兰亭超细黑简体" panose="02000000000000000000"/>
                  <a:ea typeface="方正兰亭超细黑简体" panose="02000000000000000000"/>
                </a:rPr>
                <a:t>框中选择粘贴</a:t>
              </a:r>
              <a:r>
                <a:rPr lang="zh-CN" altLang="en-US" sz="1200" dirty="0" smtClean="0">
                  <a:solidFill>
                    <a:srgbClr val="FCFCFC"/>
                  </a:solidFill>
                  <a:latin typeface="方正兰亭超细黑简体" panose="02000000000000000000"/>
                  <a:ea typeface="方正兰亭超细黑简体" panose="02000000000000000000"/>
                </a:rPr>
                <a:t>，并选择</a:t>
              </a:r>
              <a:endParaRPr lang="en-US" altLang="zh-CN" sz="1200" dirty="0" smtClean="0">
                <a:solidFill>
                  <a:srgbClr val="FCFCFC"/>
                </a:solidFill>
                <a:latin typeface="方正兰亭超细黑简体" panose="02000000000000000000"/>
                <a:ea typeface="方正兰亭超细黑简体" panose="02000000000000000000"/>
              </a:endParaRPr>
            </a:p>
            <a:p>
              <a:r>
                <a:rPr lang="zh-CN" altLang="en-US" sz="1200" dirty="0" smtClean="0">
                  <a:solidFill>
                    <a:srgbClr val="FCFCFC"/>
                  </a:solidFill>
                  <a:latin typeface="方正兰亭超细黑简体" panose="02000000000000000000"/>
                  <a:ea typeface="方正兰亭超细黑简体" panose="02000000000000000000"/>
                </a:rPr>
                <a:t>只</a:t>
              </a:r>
              <a:r>
                <a:rPr lang="zh-CN" altLang="en-US" sz="1200" dirty="0">
                  <a:solidFill>
                    <a:srgbClr val="FCFCFC"/>
                  </a:solidFill>
                  <a:latin typeface="方正兰亭超细黑简体" panose="02000000000000000000"/>
                  <a:ea typeface="方正兰亭超细黑简体" panose="02000000000000000000"/>
                </a:rPr>
                <a:t>保留文字。</a:t>
              </a:r>
              <a:endParaRPr lang="en-US" altLang="zh-CN" sz="1200" dirty="0">
                <a:solidFill>
                  <a:srgbClr val="FCFCFC"/>
                </a:solidFill>
                <a:latin typeface="方正兰亭超细黑简体" panose="02000000000000000000"/>
                <a:ea typeface="方正兰亭超细黑简体" panose="02000000000000000000"/>
              </a:endParaRPr>
            </a:p>
            <a:p>
              <a:r>
                <a:rPr lang="en-US" altLang="zh-CN" sz="1400" dirty="0" smtClean="0">
                  <a:solidFill>
                    <a:srgbClr val="FEFEFE"/>
                  </a:solidFill>
                  <a:latin typeface="方正姚体" panose="02010601030101010101" pitchFamily="2" charset="-122"/>
                  <a:ea typeface="方正姚体" panose="02010601030101010101" pitchFamily="2" charset="-122"/>
                </a:rPr>
                <a:t> </a:t>
              </a:r>
              <a:endParaRPr lang="en-US" altLang="zh-CN" sz="1600" dirty="0" smtClean="0">
                <a:solidFill>
                  <a:srgbClr val="FEFEFE"/>
                </a:solidFill>
                <a:latin typeface="方正姚体" panose="02010601030101010101" pitchFamily="2" charset="-122"/>
                <a:ea typeface="方正姚体" panose="02010601030101010101" pitchFamily="2" charset="-122"/>
              </a:endParaRPr>
            </a:p>
          </p:txBody>
        </p:sp>
      </p:grpSp>
      <p:grpSp>
        <p:nvGrpSpPr>
          <p:cNvPr id="3" name="组合 2"/>
          <p:cNvGrpSpPr/>
          <p:nvPr/>
        </p:nvGrpSpPr>
        <p:grpSpPr>
          <a:xfrm>
            <a:off x="4788852" y="2352142"/>
            <a:ext cx="2607971" cy="3585714"/>
            <a:chOff x="4788852" y="2352142"/>
            <a:chExt cx="2607971" cy="3585714"/>
          </a:xfrm>
        </p:grpSpPr>
        <p:sp>
          <p:nvSpPr>
            <p:cNvPr id="43" name="任意多边形 42"/>
            <p:cNvSpPr/>
            <p:nvPr/>
          </p:nvSpPr>
          <p:spPr>
            <a:xfrm>
              <a:off x="4934471" y="2352142"/>
              <a:ext cx="2302718" cy="3585714"/>
            </a:xfrm>
            <a:custGeom>
              <a:avLst/>
              <a:gdLst>
                <a:gd name="connsiteX0" fmla="*/ 172533 w 2288702"/>
                <a:gd name="connsiteY0" fmla="*/ 0 h 3585714"/>
                <a:gd name="connsiteX1" fmla="*/ 2116170 w 2288702"/>
                <a:gd name="connsiteY1" fmla="*/ 0 h 3585714"/>
                <a:gd name="connsiteX2" fmla="*/ 2288702 w 2288702"/>
                <a:gd name="connsiteY2" fmla="*/ 172532 h 3585714"/>
                <a:gd name="connsiteX3" fmla="*/ 2288702 w 2288702"/>
                <a:gd name="connsiteY3" fmla="*/ 862638 h 3585714"/>
                <a:gd name="connsiteX4" fmla="*/ 2288701 w 2288702"/>
                <a:gd name="connsiteY4" fmla="*/ 862643 h 3585714"/>
                <a:gd name="connsiteX5" fmla="*/ 2288701 w 2288702"/>
                <a:gd name="connsiteY5" fmla="*/ 2723076 h 3585714"/>
                <a:gd name="connsiteX6" fmla="*/ 2288701 w 2288702"/>
                <a:gd name="connsiteY6" fmla="*/ 2733909 h 3585714"/>
                <a:gd name="connsiteX7" fmla="*/ 2288701 w 2288702"/>
                <a:gd name="connsiteY7" fmla="*/ 3413182 h 3585714"/>
                <a:gd name="connsiteX8" fmla="*/ 2116169 w 2288702"/>
                <a:gd name="connsiteY8" fmla="*/ 3585714 h 3585714"/>
                <a:gd name="connsiteX9" fmla="*/ 172532 w 2288702"/>
                <a:gd name="connsiteY9" fmla="*/ 3585714 h 3585714"/>
                <a:gd name="connsiteX10" fmla="*/ 0 w 2288702"/>
                <a:gd name="connsiteY10" fmla="*/ 3413182 h 3585714"/>
                <a:gd name="connsiteX11" fmla="*/ 0 w 2288702"/>
                <a:gd name="connsiteY11" fmla="*/ 2733909 h 3585714"/>
                <a:gd name="connsiteX12" fmla="*/ 0 w 2288702"/>
                <a:gd name="connsiteY12" fmla="*/ 2723076 h 3585714"/>
                <a:gd name="connsiteX13" fmla="*/ 0 w 2288702"/>
                <a:gd name="connsiteY13" fmla="*/ 610567 h 3585714"/>
                <a:gd name="connsiteX14" fmla="*/ 1 w 2288702"/>
                <a:gd name="connsiteY14" fmla="*/ 610557 h 3585714"/>
                <a:gd name="connsiteX15" fmla="*/ 1 w 2288702"/>
                <a:gd name="connsiteY15" fmla="*/ 172532 h 3585714"/>
                <a:gd name="connsiteX16" fmla="*/ 172533 w 2288702"/>
                <a:gd name="connsiteY16" fmla="*/ 0 h 35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8702" h="3585714">
                  <a:moveTo>
                    <a:pt x="172533" y="0"/>
                  </a:moveTo>
                  <a:lnTo>
                    <a:pt x="2116170" y="0"/>
                  </a:lnTo>
                  <a:cubicBezTo>
                    <a:pt x="2211457" y="0"/>
                    <a:pt x="2288702" y="77245"/>
                    <a:pt x="2288702" y="172532"/>
                  </a:cubicBezTo>
                  <a:lnTo>
                    <a:pt x="2288702" y="862638"/>
                  </a:lnTo>
                  <a:lnTo>
                    <a:pt x="2288701" y="862643"/>
                  </a:lnTo>
                  <a:lnTo>
                    <a:pt x="2288701" y="2723076"/>
                  </a:lnTo>
                  <a:lnTo>
                    <a:pt x="2288701" y="2733909"/>
                  </a:lnTo>
                  <a:lnTo>
                    <a:pt x="2288701" y="3413182"/>
                  </a:lnTo>
                  <a:cubicBezTo>
                    <a:pt x="2288701" y="3508469"/>
                    <a:pt x="2211456" y="3585714"/>
                    <a:pt x="2116169" y="3585714"/>
                  </a:cubicBezTo>
                  <a:lnTo>
                    <a:pt x="172532" y="3585714"/>
                  </a:lnTo>
                  <a:cubicBezTo>
                    <a:pt x="77245" y="3585714"/>
                    <a:pt x="0" y="3508469"/>
                    <a:pt x="0" y="3413182"/>
                  </a:cubicBezTo>
                  <a:lnTo>
                    <a:pt x="0" y="2733909"/>
                  </a:lnTo>
                  <a:lnTo>
                    <a:pt x="0" y="2723076"/>
                  </a:lnTo>
                  <a:lnTo>
                    <a:pt x="0" y="610567"/>
                  </a:lnTo>
                  <a:lnTo>
                    <a:pt x="1" y="610557"/>
                  </a:lnTo>
                  <a:lnTo>
                    <a:pt x="1" y="172532"/>
                  </a:lnTo>
                  <a:cubicBezTo>
                    <a:pt x="1" y="77245"/>
                    <a:pt x="77246" y="0"/>
                    <a:pt x="172533" y="0"/>
                  </a:cubicBezTo>
                  <a:close/>
                </a:path>
              </a:pathLst>
            </a:custGeom>
            <a:noFill/>
            <a:ln>
              <a:gradFill>
                <a:gsLst>
                  <a:gs pos="0">
                    <a:srgbClr val="F7EC66"/>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rot="1865994" flipH="1">
              <a:off x="7140910" y="3368782"/>
              <a:ext cx="192556" cy="319205"/>
            </a:xfrm>
            <a:custGeom>
              <a:avLst/>
              <a:gdLst>
                <a:gd name="connsiteX0" fmla="*/ 192556 w 192556"/>
                <a:gd name="connsiteY0" fmla="*/ 0 h 319205"/>
                <a:gd name="connsiteX1" fmla="*/ 0 w 192556"/>
                <a:gd name="connsiteY1" fmla="*/ 0 h 319205"/>
                <a:gd name="connsiteX2" fmla="*/ 0 w 192556"/>
                <a:gd name="connsiteY2" fmla="*/ 319205 h 319205"/>
              </a:gdLst>
              <a:ahLst/>
              <a:cxnLst>
                <a:cxn ang="0">
                  <a:pos x="connsiteX0" y="connsiteY0"/>
                </a:cxn>
                <a:cxn ang="0">
                  <a:pos x="connsiteX1" y="connsiteY1"/>
                </a:cxn>
                <a:cxn ang="0">
                  <a:pos x="connsiteX2" y="connsiteY2"/>
                </a:cxn>
              </a:cxnLst>
              <a:rect l="l" t="t" r="r" b="b"/>
              <a:pathLst>
                <a:path w="192556" h="319205">
                  <a:moveTo>
                    <a:pt x="192556" y="0"/>
                  </a:moveTo>
                  <a:lnTo>
                    <a:pt x="0" y="0"/>
                  </a:lnTo>
                  <a:lnTo>
                    <a:pt x="0" y="319205"/>
                  </a:lnTo>
                  <a:close/>
                </a:path>
              </a:pathLst>
            </a:custGeom>
            <a:solidFill>
              <a:srgbClr val="E0B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0" name="任意多边形 39"/>
            <p:cNvSpPr/>
            <p:nvPr/>
          </p:nvSpPr>
          <p:spPr>
            <a:xfrm rot="19734006">
              <a:off x="4856727" y="3393821"/>
              <a:ext cx="183520" cy="304226"/>
            </a:xfrm>
            <a:custGeom>
              <a:avLst/>
              <a:gdLst>
                <a:gd name="connsiteX0" fmla="*/ 183520 w 183520"/>
                <a:gd name="connsiteY0" fmla="*/ 0 h 304226"/>
                <a:gd name="connsiteX1" fmla="*/ 0 w 183520"/>
                <a:gd name="connsiteY1" fmla="*/ 304226 h 304226"/>
                <a:gd name="connsiteX2" fmla="*/ 0 w 183520"/>
                <a:gd name="connsiteY2" fmla="*/ 0 h 304226"/>
              </a:gdLst>
              <a:ahLst/>
              <a:cxnLst>
                <a:cxn ang="0">
                  <a:pos x="connsiteX0" y="connsiteY0"/>
                </a:cxn>
                <a:cxn ang="0">
                  <a:pos x="connsiteX1" y="connsiteY1"/>
                </a:cxn>
                <a:cxn ang="0">
                  <a:pos x="connsiteX2" y="connsiteY2"/>
                </a:cxn>
              </a:cxnLst>
              <a:rect l="l" t="t" r="r" b="b"/>
              <a:pathLst>
                <a:path w="183520" h="304226">
                  <a:moveTo>
                    <a:pt x="183520" y="0"/>
                  </a:moveTo>
                  <a:lnTo>
                    <a:pt x="0" y="304226"/>
                  </a:lnTo>
                  <a:lnTo>
                    <a:pt x="0" y="0"/>
                  </a:lnTo>
                  <a:close/>
                </a:path>
              </a:pathLst>
            </a:custGeom>
            <a:solidFill>
              <a:srgbClr val="E0B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矩形 23"/>
            <p:cNvSpPr/>
            <p:nvPr/>
          </p:nvSpPr>
          <p:spPr>
            <a:xfrm>
              <a:off x="4788852" y="2847518"/>
              <a:ext cx="2607971" cy="615095"/>
            </a:xfrm>
            <a:prstGeom prst="rect">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506557" y="2801122"/>
              <a:ext cx="1223412" cy="646331"/>
            </a:xfrm>
            <a:prstGeom prst="rect">
              <a:avLst/>
            </a:prstGeom>
            <a:noFill/>
          </p:spPr>
          <p:txBody>
            <a:bodyPr wrap="none" rtlCol="0">
              <a:spAutoFit/>
            </a:bodyPr>
            <a:lstStyle/>
            <a:p>
              <a:r>
                <a:rPr lang="en-US" altLang="zh-CN" sz="3600" dirty="0" smtClean="0">
                  <a:solidFill>
                    <a:srgbClr val="494949"/>
                  </a:solidFill>
                  <a:latin typeface="方正姚体" panose="02010601030101010101" pitchFamily="2" charset="-122"/>
                  <a:ea typeface="方正姚体" panose="02010601030101010101" pitchFamily="2" charset="-122"/>
                </a:rPr>
                <a:t>3,681</a:t>
              </a:r>
              <a:endParaRPr lang="zh-CN" altLang="en-US" sz="3600" dirty="0">
                <a:solidFill>
                  <a:srgbClr val="494949"/>
                </a:solidFill>
                <a:latin typeface="方正姚体" panose="02010601030101010101" pitchFamily="2" charset="-122"/>
                <a:ea typeface="方正姚体" panose="02010601030101010101" pitchFamily="2" charset="-122"/>
              </a:endParaRPr>
            </a:p>
          </p:txBody>
        </p:sp>
        <p:sp>
          <p:nvSpPr>
            <p:cNvPr id="34" name="文本框 33"/>
            <p:cNvSpPr txBox="1"/>
            <p:nvPr/>
          </p:nvSpPr>
          <p:spPr>
            <a:xfrm>
              <a:off x="5247329" y="3916012"/>
              <a:ext cx="1877437" cy="1261884"/>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通过复制您的文本后，在</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此框中选择粘贴，并选择</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只保留文字。</a:t>
              </a:r>
              <a:endParaRPr lang="en-US" altLang="zh-CN" sz="1200" dirty="0">
                <a:solidFill>
                  <a:srgbClr val="FCFCFC"/>
                </a:solidFill>
                <a:latin typeface="方正兰亭超细黑简体" panose="02000000000000000000"/>
                <a:ea typeface="方正兰亭超细黑简体" panose="02000000000000000000"/>
              </a:endParaRPr>
            </a:p>
            <a:p>
              <a:r>
                <a:rPr lang="en-US" altLang="zh-CN" sz="1400" dirty="0" smtClean="0">
                  <a:solidFill>
                    <a:srgbClr val="FEFEFE"/>
                  </a:solidFill>
                  <a:latin typeface="方正姚体" panose="02010601030101010101" pitchFamily="2" charset="-122"/>
                  <a:ea typeface="方正姚体" panose="02010601030101010101" pitchFamily="2" charset="-122"/>
                </a:rPr>
                <a:t> </a:t>
              </a:r>
              <a:endParaRPr lang="en-US" altLang="zh-CN" sz="1600" dirty="0" smtClean="0">
                <a:solidFill>
                  <a:srgbClr val="FEFEFE"/>
                </a:solidFill>
                <a:latin typeface="方正姚体" panose="02010601030101010101" pitchFamily="2" charset="-122"/>
                <a:ea typeface="方正姚体" panose="02010601030101010101" pitchFamily="2" charset="-122"/>
              </a:endParaRPr>
            </a:p>
          </p:txBody>
        </p:sp>
      </p:grpSp>
      <p:grpSp>
        <p:nvGrpSpPr>
          <p:cNvPr id="6" name="组合 5"/>
          <p:cNvGrpSpPr/>
          <p:nvPr/>
        </p:nvGrpSpPr>
        <p:grpSpPr>
          <a:xfrm>
            <a:off x="8451548" y="2352142"/>
            <a:ext cx="2607971" cy="3585714"/>
            <a:chOff x="8451548" y="2352142"/>
            <a:chExt cx="2607971" cy="3585714"/>
          </a:xfrm>
        </p:grpSpPr>
        <p:sp>
          <p:nvSpPr>
            <p:cNvPr id="47" name="任意多边形 46"/>
            <p:cNvSpPr/>
            <p:nvPr/>
          </p:nvSpPr>
          <p:spPr>
            <a:xfrm>
              <a:off x="8611183" y="2352142"/>
              <a:ext cx="2288702" cy="3585714"/>
            </a:xfrm>
            <a:custGeom>
              <a:avLst/>
              <a:gdLst>
                <a:gd name="connsiteX0" fmla="*/ 172533 w 2288702"/>
                <a:gd name="connsiteY0" fmla="*/ 0 h 3585714"/>
                <a:gd name="connsiteX1" fmla="*/ 2116170 w 2288702"/>
                <a:gd name="connsiteY1" fmla="*/ 0 h 3585714"/>
                <a:gd name="connsiteX2" fmla="*/ 2288702 w 2288702"/>
                <a:gd name="connsiteY2" fmla="*/ 172532 h 3585714"/>
                <a:gd name="connsiteX3" fmla="*/ 2288702 w 2288702"/>
                <a:gd name="connsiteY3" fmla="*/ 862638 h 3585714"/>
                <a:gd name="connsiteX4" fmla="*/ 2288701 w 2288702"/>
                <a:gd name="connsiteY4" fmla="*/ 862643 h 3585714"/>
                <a:gd name="connsiteX5" fmla="*/ 2288701 w 2288702"/>
                <a:gd name="connsiteY5" fmla="*/ 2723076 h 3585714"/>
                <a:gd name="connsiteX6" fmla="*/ 2288701 w 2288702"/>
                <a:gd name="connsiteY6" fmla="*/ 2733909 h 3585714"/>
                <a:gd name="connsiteX7" fmla="*/ 2288701 w 2288702"/>
                <a:gd name="connsiteY7" fmla="*/ 3413182 h 3585714"/>
                <a:gd name="connsiteX8" fmla="*/ 2116169 w 2288702"/>
                <a:gd name="connsiteY8" fmla="*/ 3585714 h 3585714"/>
                <a:gd name="connsiteX9" fmla="*/ 172532 w 2288702"/>
                <a:gd name="connsiteY9" fmla="*/ 3585714 h 3585714"/>
                <a:gd name="connsiteX10" fmla="*/ 0 w 2288702"/>
                <a:gd name="connsiteY10" fmla="*/ 3413182 h 3585714"/>
                <a:gd name="connsiteX11" fmla="*/ 0 w 2288702"/>
                <a:gd name="connsiteY11" fmla="*/ 2733909 h 3585714"/>
                <a:gd name="connsiteX12" fmla="*/ 0 w 2288702"/>
                <a:gd name="connsiteY12" fmla="*/ 2723076 h 3585714"/>
                <a:gd name="connsiteX13" fmla="*/ 0 w 2288702"/>
                <a:gd name="connsiteY13" fmla="*/ 610567 h 3585714"/>
                <a:gd name="connsiteX14" fmla="*/ 1 w 2288702"/>
                <a:gd name="connsiteY14" fmla="*/ 610557 h 3585714"/>
                <a:gd name="connsiteX15" fmla="*/ 1 w 2288702"/>
                <a:gd name="connsiteY15" fmla="*/ 172532 h 3585714"/>
                <a:gd name="connsiteX16" fmla="*/ 172533 w 2288702"/>
                <a:gd name="connsiteY16" fmla="*/ 0 h 358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8702" h="3585714">
                  <a:moveTo>
                    <a:pt x="172533" y="0"/>
                  </a:moveTo>
                  <a:lnTo>
                    <a:pt x="2116170" y="0"/>
                  </a:lnTo>
                  <a:cubicBezTo>
                    <a:pt x="2211457" y="0"/>
                    <a:pt x="2288702" y="77245"/>
                    <a:pt x="2288702" y="172532"/>
                  </a:cubicBezTo>
                  <a:lnTo>
                    <a:pt x="2288702" y="862638"/>
                  </a:lnTo>
                  <a:lnTo>
                    <a:pt x="2288701" y="862643"/>
                  </a:lnTo>
                  <a:lnTo>
                    <a:pt x="2288701" y="2723076"/>
                  </a:lnTo>
                  <a:lnTo>
                    <a:pt x="2288701" y="2733909"/>
                  </a:lnTo>
                  <a:lnTo>
                    <a:pt x="2288701" y="3413182"/>
                  </a:lnTo>
                  <a:cubicBezTo>
                    <a:pt x="2288701" y="3508469"/>
                    <a:pt x="2211456" y="3585714"/>
                    <a:pt x="2116169" y="3585714"/>
                  </a:cubicBezTo>
                  <a:lnTo>
                    <a:pt x="172532" y="3585714"/>
                  </a:lnTo>
                  <a:cubicBezTo>
                    <a:pt x="77245" y="3585714"/>
                    <a:pt x="0" y="3508469"/>
                    <a:pt x="0" y="3413182"/>
                  </a:cubicBezTo>
                  <a:lnTo>
                    <a:pt x="0" y="2733909"/>
                  </a:lnTo>
                  <a:lnTo>
                    <a:pt x="0" y="2723076"/>
                  </a:lnTo>
                  <a:lnTo>
                    <a:pt x="0" y="610567"/>
                  </a:lnTo>
                  <a:lnTo>
                    <a:pt x="1" y="610557"/>
                  </a:lnTo>
                  <a:lnTo>
                    <a:pt x="1" y="172532"/>
                  </a:lnTo>
                  <a:cubicBezTo>
                    <a:pt x="1" y="77245"/>
                    <a:pt x="77246" y="0"/>
                    <a:pt x="172533" y="0"/>
                  </a:cubicBezTo>
                  <a:close/>
                </a:path>
              </a:pathLst>
            </a:custGeom>
            <a:noFill/>
            <a:ln>
              <a:gradFill>
                <a:gsLst>
                  <a:gs pos="0">
                    <a:srgbClr val="F7EC66"/>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rot="1865994" flipH="1">
              <a:off x="10803606" y="3368781"/>
              <a:ext cx="192556" cy="319204"/>
            </a:xfrm>
            <a:custGeom>
              <a:avLst/>
              <a:gdLst>
                <a:gd name="connsiteX0" fmla="*/ 192556 w 192556"/>
                <a:gd name="connsiteY0" fmla="*/ 0 h 319204"/>
                <a:gd name="connsiteX1" fmla="*/ 0 w 192556"/>
                <a:gd name="connsiteY1" fmla="*/ 0 h 319204"/>
                <a:gd name="connsiteX2" fmla="*/ 0 w 192556"/>
                <a:gd name="connsiteY2" fmla="*/ 319204 h 319204"/>
              </a:gdLst>
              <a:ahLst/>
              <a:cxnLst>
                <a:cxn ang="0">
                  <a:pos x="connsiteX0" y="connsiteY0"/>
                </a:cxn>
                <a:cxn ang="0">
                  <a:pos x="connsiteX1" y="connsiteY1"/>
                </a:cxn>
                <a:cxn ang="0">
                  <a:pos x="connsiteX2" y="connsiteY2"/>
                </a:cxn>
              </a:cxnLst>
              <a:rect l="l" t="t" r="r" b="b"/>
              <a:pathLst>
                <a:path w="192556" h="319204">
                  <a:moveTo>
                    <a:pt x="192556" y="0"/>
                  </a:moveTo>
                  <a:lnTo>
                    <a:pt x="0" y="0"/>
                  </a:lnTo>
                  <a:lnTo>
                    <a:pt x="0" y="319204"/>
                  </a:lnTo>
                  <a:close/>
                </a:path>
              </a:pathLst>
            </a:custGeom>
            <a:solidFill>
              <a:srgbClr val="E0B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43"/>
            <p:cNvSpPr/>
            <p:nvPr/>
          </p:nvSpPr>
          <p:spPr>
            <a:xfrm rot="19734006">
              <a:off x="8519423" y="3393821"/>
              <a:ext cx="183520" cy="304226"/>
            </a:xfrm>
            <a:custGeom>
              <a:avLst/>
              <a:gdLst>
                <a:gd name="connsiteX0" fmla="*/ 183520 w 183520"/>
                <a:gd name="connsiteY0" fmla="*/ 0 h 304226"/>
                <a:gd name="connsiteX1" fmla="*/ 0 w 183520"/>
                <a:gd name="connsiteY1" fmla="*/ 304226 h 304226"/>
                <a:gd name="connsiteX2" fmla="*/ 0 w 183520"/>
                <a:gd name="connsiteY2" fmla="*/ 0 h 304226"/>
              </a:gdLst>
              <a:ahLst/>
              <a:cxnLst>
                <a:cxn ang="0">
                  <a:pos x="connsiteX0" y="connsiteY0"/>
                </a:cxn>
                <a:cxn ang="0">
                  <a:pos x="connsiteX1" y="connsiteY1"/>
                </a:cxn>
                <a:cxn ang="0">
                  <a:pos x="connsiteX2" y="connsiteY2"/>
                </a:cxn>
              </a:cxnLst>
              <a:rect l="l" t="t" r="r" b="b"/>
              <a:pathLst>
                <a:path w="183520" h="304226">
                  <a:moveTo>
                    <a:pt x="183520" y="0"/>
                  </a:moveTo>
                  <a:lnTo>
                    <a:pt x="0" y="304226"/>
                  </a:lnTo>
                  <a:lnTo>
                    <a:pt x="0" y="0"/>
                  </a:lnTo>
                  <a:close/>
                </a:path>
              </a:pathLst>
            </a:custGeom>
            <a:solidFill>
              <a:srgbClr val="E0B32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9" name="矩形 28"/>
            <p:cNvSpPr/>
            <p:nvPr/>
          </p:nvSpPr>
          <p:spPr>
            <a:xfrm>
              <a:off x="8451548" y="2847518"/>
              <a:ext cx="2607971" cy="615095"/>
            </a:xfrm>
            <a:prstGeom prst="rect">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9130063" y="2801122"/>
              <a:ext cx="1223412" cy="646331"/>
            </a:xfrm>
            <a:prstGeom prst="rect">
              <a:avLst/>
            </a:prstGeom>
            <a:noFill/>
          </p:spPr>
          <p:txBody>
            <a:bodyPr wrap="none" rtlCol="0">
              <a:spAutoFit/>
            </a:bodyPr>
            <a:lstStyle/>
            <a:p>
              <a:r>
                <a:rPr lang="en-US" altLang="zh-CN" sz="3600" dirty="0" smtClean="0">
                  <a:solidFill>
                    <a:srgbClr val="494949"/>
                  </a:solidFill>
                  <a:latin typeface="方正姚体" panose="02010601030101010101" pitchFamily="2" charset="-122"/>
                  <a:ea typeface="方正姚体" panose="02010601030101010101" pitchFamily="2" charset="-122"/>
                </a:rPr>
                <a:t>1,529</a:t>
              </a:r>
              <a:endParaRPr lang="zh-CN" altLang="en-US" sz="3600" dirty="0">
                <a:solidFill>
                  <a:srgbClr val="494949"/>
                </a:solidFill>
                <a:latin typeface="方正姚体" panose="02010601030101010101" pitchFamily="2" charset="-122"/>
                <a:ea typeface="方正姚体" panose="02010601030101010101" pitchFamily="2" charset="-122"/>
              </a:endParaRPr>
            </a:p>
          </p:txBody>
        </p:sp>
        <p:sp>
          <p:nvSpPr>
            <p:cNvPr id="35" name="文本框 34"/>
            <p:cNvSpPr txBox="1"/>
            <p:nvPr/>
          </p:nvSpPr>
          <p:spPr>
            <a:xfrm>
              <a:off x="8927278" y="3910895"/>
              <a:ext cx="1877437" cy="1261884"/>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通过复制您的文本后，在</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此框中选择粘贴，并选择</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只保留文字。</a:t>
              </a:r>
              <a:endParaRPr lang="en-US" altLang="zh-CN" sz="1200" dirty="0">
                <a:solidFill>
                  <a:srgbClr val="FCFCFC"/>
                </a:solidFill>
                <a:latin typeface="方正兰亭超细黑简体" panose="02000000000000000000"/>
                <a:ea typeface="方正兰亭超细黑简体" panose="02000000000000000000"/>
              </a:endParaRPr>
            </a:p>
            <a:p>
              <a:r>
                <a:rPr lang="en-US" altLang="zh-CN" sz="1400" dirty="0" smtClean="0">
                  <a:solidFill>
                    <a:srgbClr val="FEFEFE"/>
                  </a:solidFill>
                  <a:latin typeface="方正姚体" panose="02010601030101010101" pitchFamily="2" charset="-122"/>
                  <a:ea typeface="方正姚体" panose="02010601030101010101" pitchFamily="2" charset="-122"/>
                </a:rPr>
                <a:t> </a:t>
              </a:r>
              <a:endParaRPr lang="en-US" altLang="zh-CN" sz="1600" dirty="0" smtClean="0">
                <a:solidFill>
                  <a:srgbClr val="FEFEFE"/>
                </a:solidFill>
                <a:latin typeface="方正姚体" panose="02010601030101010101" pitchFamily="2" charset="-122"/>
                <a:ea typeface="方正姚体" panose="02010601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1756218" y="1759718"/>
            <a:ext cx="8724211" cy="2784330"/>
          </a:xfrm>
          <a:prstGeom prst="rightArrow">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rot="16200000">
            <a:off x="2878781" y="4526273"/>
            <a:ext cx="200610" cy="200610"/>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a:spLocks noChangeAspect="1"/>
          </p:cNvSpPr>
          <p:nvPr/>
        </p:nvSpPr>
        <p:spPr>
          <a:xfrm rot="16200000">
            <a:off x="5281694" y="4528494"/>
            <a:ext cx="200610" cy="200610"/>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a:spLocks noChangeAspect="1"/>
          </p:cNvSpPr>
          <p:nvPr/>
        </p:nvSpPr>
        <p:spPr>
          <a:xfrm rot="16200000">
            <a:off x="7666393" y="4540973"/>
            <a:ext cx="200610" cy="200610"/>
          </a:xfrm>
          <a:prstGeom prst="ellipse">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1756218" y="2525752"/>
            <a:ext cx="2391684" cy="1252263"/>
            <a:chOff x="1756218" y="2525752"/>
            <a:chExt cx="2391684" cy="1252263"/>
          </a:xfrm>
        </p:grpSpPr>
        <p:sp>
          <p:nvSpPr>
            <p:cNvPr id="21" name="六边形 20"/>
            <p:cNvSpPr/>
            <p:nvPr/>
          </p:nvSpPr>
          <p:spPr>
            <a:xfrm>
              <a:off x="1756218" y="2525752"/>
              <a:ext cx="2391684" cy="1252263"/>
            </a:xfrm>
            <a:prstGeom prst="hexagon">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2476769" y="2782862"/>
              <a:ext cx="950581" cy="707886"/>
            </a:xfrm>
            <a:prstGeom prst="rect">
              <a:avLst/>
            </a:prstGeom>
            <a:noFill/>
          </p:spPr>
          <p:txBody>
            <a:bodyPr wrap="none" rtlCol="0">
              <a:spAutoFit/>
            </a:bodyPr>
            <a:lstStyle/>
            <a:p>
              <a:r>
                <a:rPr lang="en-US" altLang="zh-CN" sz="4000" dirty="0" smtClean="0">
                  <a:solidFill>
                    <a:srgbClr val="4E4E4E"/>
                  </a:solidFill>
                  <a:latin typeface="Impact" panose="020B0806030902050204" pitchFamily="34" charset="0"/>
                  <a:ea typeface="方正姚体" panose="02010601030101010101" pitchFamily="2" charset="-122"/>
                </a:rPr>
                <a:t>77%</a:t>
              </a:r>
              <a:endParaRPr lang="zh-CN" altLang="en-US" sz="4000" dirty="0">
                <a:solidFill>
                  <a:srgbClr val="4E4E4E"/>
                </a:solidFill>
                <a:latin typeface="Impact" panose="020B0806030902050204" pitchFamily="34" charset="0"/>
                <a:ea typeface="方正姚体" panose="02010601030101010101" pitchFamily="2" charset="-122"/>
              </a:endParaRPr>
            </a:p>
          </p:txBody>
        </p:sp>
      </p:grpSp>
      <p:grpSp>
        <p:nvGrpSpPr>
          <p:cNvPr id="6" name="组合 5"/>
          <p:cNvGrpSpPr/>
          <p:nvPr/>
        </p:nvGrpSpPr>
        <p:grpSpPr>
          <a:xfrm>
            <a:off x="6569015" y="2525752"/>
            <a:ext cx="2391684" cy="1252263"/>
            <a:chOff x="6569015" y="2525752"/>
            <a:chExt cx="2391684" cy="1252263"/>
          </a:xfrm>
        </p:grpSpPr>
        <p:sp>
          <p:nvSpPr>
            <p:cNvPr id="23" name="六边形 22"/>
            <p:cNvSpPr/>
            <p:nvPr/>
          </p:nvSpPr>
          <p:spPr>
            <a:xfrm>
              <a:off x="6569015" y="2525752"/>
              <a:ext cx="2391684" cy="1252263"/>
            </a:xfrm>
            <a:prstGeom prst="hexagon">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052962" y="2780321"/>
              <a:ext cx="1423788" cy="707886"/>
            </a:xfrm>
            <a:prstGeom prst="rect">
              <a:avLst/>
            </a:prstGeom>
            <a:noFill/>
          </p:spPr>
          <p:txBody>
            <a:bodyPr wrap="none" rtlCol="0">
              <a:spAutoFit/>
            </a:bodyPr>
            <a:lstStyle/>
            <a:p>
              <a:r>
                <a:rPr lang="en-US" altLang="zh-CN" sz="4000" dirty="0" smtClean="0">
                  <a:solidFill>
                    <a:srgbClr val="4E4E4E"/>
                  </a:solidFill>
                  <a:latin typeface="Impact" panose="020B0806030902050204" pitchFamily="34" charset="0"/>
                  <a:ea typeface="方正姚体" panose="02010601030101010101" pitchFamily="2" charset="-122"/>
                </a:rPr>
                <a:t>12.3W</a:t>
              </a:r>
              <a:endParaRPr lang="zh-CN" altLang="en-US" sz="4000" dirty="0">
                <a:solidFill>
                  <a:srgbClr val="4E4E4E"/>
                </a:solidFill>
                <a:latin typeface="Impact" panose="020B0806030902050204" pitchFamily="34" charset="0"/>
                <a:ea typeface="方正姚体" panose="02010601030101010101" pitchFamily="2" charset="-122"/>
              </a:endParaRPr>
            </a:p>
          </p:txBody>
        </p:sp>
      </p:grpSp>
      <p:grpSp>
        <p:nvGrpSpPr>
          <p:cNvPr id="3" name="组合 2"/>
          <p:cNvGrpSpPr/>
          <p:nvPr/>
        </p:nvGrpSpPr>
        <p:grpSpPr>
          <a:xfrm>
            <a:off x="4161652" y="2525752"/>
            <a:ext cx="2391684" cy="1252263"/>
            <a:chOff x="4161652" y="2525752"/>
            <a:chExt cx="2391684" cy="1252263"/>
          </a:xfrm>
        </p:grpSpPr>
        <p:sp>
          <p:nvSpPr>
            <p:cNvPr id="22" name="六边形 21"/>
            <p:cNvSpPr/>
            <p:nvPr/>
          </p:nvSpPr>
          <p:spPr>
            <a:xfrm>
              <a:off x="4161652" y="2525752"/>
              <a:ext cx="2391684" cy="1252263"/>
            </a:xfrm>
            <a:prstGeom prst="hexagon">
              <a:avLst/>
            </a:prstGeom>
            <a:gradFill>
              <a:gsLst>
                <a:gs pos="0">
                  <a:srgbClr val="FDFA75"/>
                </a:gs>
                <a:gs pos="100000">
                  <a:srgbClr val="D79E1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807997" y="2782862"/>
              <a:ext cx="1072730" cy="707886"/>
            </a:xfrm>
            <a:prstGeom prst="rect">
              <a:avLst/>
            </a:prstGeom>
            <a:noFill/>
          </p:spPr>
          <p:txBody>
            <a:bodyPr wrap="none" rtlCol="0">
              <a:spAutoFit/>
            </a:bodyPr>
            <a:lstStyle/>
            <a:p>
              <a:r>
                <a:rPr lang="en-US" altLang="zh-CN" sz="4000" dirty="0" smtClean="0">
                  <a:solidFill>
                    <a:srgbClr val="4E4E4E"/>
                  </a:solidFill>
                  <a:latin typeface="Impact" panose="020B0806030902050204" pitchFamily="34" charset="0"/>
                  <a:ea typeface="方正姚体" panose="02010601030101010101" pitchFamily="2" charset="-122"/>
                </a:rPr>
                <a:t>82%</a:t>
              </a:r>
              <a:endParaRPr lang="zh-CN" altLang="en-US" sz="4000" dirty="0">
                <a:solidFill>
                  <a:srgbClr val="4E4E4E"/>
                </a:solidFill>
                <a:latin typeface="Impact" panose="020B0806030902050204" pitchFamily="34" charset="0"/>
                <a:ea typeface="方正姚体" panose="02010601030101010101" pitchFamily="2" charset="-122"/>
              </a:endParaRPr>
            </a:p>
          </p:txBody>
        </p:sp>
      </p:grpSp>
      <p:sp>
        <p:nvSpPr>
          <p:cNvPr id="31" name="文本框 30"/>
          <p:cNvSpPr txBox="1"/>
          <p:nvPr/>
        </p:nvSpPr>
        <p:spPr>
          <a:xfrm>
            <a:off x="1914531" y="5292306"/>
            <a:ext cx="2492990" cy="1246495"/>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425082" y="5292305"/>
            <a:ext cx="2492990" cy="1246495"/>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935633" y="5292304"/>
            <a:ext cx="2492990" cy="1246495"/>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100" dirty="0" smtClean="0">
              <a:solidFill>
                <a:srgbClr val="FCFCFC"/>
              </a:solidFill>
            </a:endParaRPr>
          </a:p>
          <a:p>
            <a:endParaRPr lang="en-US" altLang="zh-CN" sz="1400" dirty="0" smtClean="0">
              <a:solidFill>
                <a:srgbClr val="FCFCF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left)">
                                      <p:cBhvr>
                                        <p:cTn id="36" dur="500"/>
                                        <p:tgtEl>
                                          <p:spTgt spid="32"/>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par>
                          <p:cTn id="47" fill="hold">
                            <p:stCondLst>
                              <p:cond delay="4500"/>
                            </p:stCondLst>
                            <p:childTnLst>
                              <p:par>
                                <p:cTn id="48" presetID="22" presetClass="entr" presetSubtype="8"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31" grpId="0"/>
      <p:bldP spid="32" grpId="0"/>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82268" y="1969582"/>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83460" y="1857732"/>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2014144" y="2086875"/>
            <a:ext cx="513282" cy="523220"/>
          </a:xfrm>
          <a:prstGeom prst="rect">
            <a:avLst/>
          </a:prstGeom>
        </p:spPr>
        <p:txBody>
          <a:bodyPr wrap="none">
            <a:spAutoFit/>
          </a:bodyPr>
          <a:lstStyle/>
          <a:p>
            <a:r>
              <a:rPr lang="en-US" altLang="zh-CN" sz="28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01</a:t>
            </a:r>
            <a:endParaRPr lang="zh-CN" altLang="en-US" sz="14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70" name="文本框 69"/>
          <p:cNvSpPr txBox="1"/>
          <p:nvPr/>
        </p:nvSpPr>
        <p:spPr>
          <a:xfrm>
            <a:off x="3242862" y="1914004"/>
            <a:ext cx="2492990" cy="1292662"/>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35" name="矩形 34"/>
          <p:cNvSpPr/>
          <p:nvPr/>
        </p:nvSpPr>
        <p:spPr>
          <a:xfrm>
            <a:off x="6566629" y="1969582"/>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6667821" y="1857732"/>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6798505" y="2086875"/>
            <a:ext cx="556563" cy="523220"/>
          </a:xfrm>
          <a:prstGeom prst="rect">
            <a:avLst/>
          </a:prstGeom>
        </p:spPr>
        <p:txBody>
          <a:bodyPr wrap="none">
            <a:spAutoFit/>
          </a:bodyPr>
          <a:lstStyle/>
          <a:p>
            <a:r>
              <a:rPr lang="en-US" altLang="zh-CN" sz="28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02</a:t>
            </a:r>
            <a:endParaRPr lang="zh-CN" altLang="en-US" sz="14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8" name="文本框 37"/>
          <p:cNvSpPr txBox="1"/>
          <p:nvPr/>
        </p:nvSpPr>
        <p:spPr>
          <a:xfrm>
            <a:off x="8027223" y="1914004"/>
            <a:ext cx="2492990" cy="1292662"/>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39" name="矩形 38"/>
          <p:cNvSpPr/>
          <p:nvPr/>
        </p:nvSpPr>
        <p:spPr>
          <a:xfrm>
            <a:off x="1754863" y="3568954"/>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1856055" y="3457104"/>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986739" y="3686247"/>
            <a:ext cx="567784" cy="523220"/>
          </a:xfrm>
          <a:prstGeom prst="rect">
            <a:avLst/>
          </a:prstGeom>
        </p:spPr>
        <p:txBody>
          <a:bodyPr wrap="none">
            <a:spAutoFit/>
          </a:bodyPr>
          <a:lstStyle/>
          <a:p>
            <a:r>
              <a:rPr lang="en-US" altLang="zh-CN" sz="28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03</a:t>
            </a:r>
            <a:endParaRPr lang="zh-CN" altLang="en-US" sz="14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42" name="文本框 41"/>
          <p:cNvSpPr txBox="1"/>
          <p:nvPr/>
        </p:nvSpPr>
        <p:spPr>
          <a:xfrm>
            <a:off x="3215457" y="3513376"/>
            <a:ext cx="2492990" cy="1292662"/>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43" name="矩形 42"/>
          <p:cNvSpPr/>
          <p:nvPr/>
        </p:nvSpPr>
        <p:spPr>
          <a:xfrm>
            <a:off x="6566629" y="3568954"/>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6667821" y="3457104"/>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6798505" y="3686247"/>
            <a:ext cx="556563" cy="523220"/>
          </a:xfrm>
          <a:prstGeom prst="rect">
            <a:avLst/>
          </a:prstGeom>
        </p:spPr>
        <p:txBody>
          <a:bodyPr wrap="none">
            <a:spAutoFit/>
          </a:bodyPr>
          <a:lstStyle/>
          <a:p>
            <a:r>
              <a:rPr lang="en-US" altLang="zh-CN" sz="28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04</a:t>
            </a:r>
            <a:endParaRPr lang="zh-CN" altLang="en-US" sz="14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46" name="文本框 45"/>
          <p:cNvSpPr txBox="1"/>
          <p:nvPr/>
        </p:nvSpPr>
        <p:spPr>
          <a:xfrm>
            <a:off x="8027223" y="3513376"/>
            <a:ext cx="2492990" cy="1292662"/>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47" name="矩形 46"/>
          <p:cNvSpPr/>
          <p:nvPr/>
        </p:nvSpPr>
        <p:spPr>
          <a:xfrm>
            <a:off x="1754863" y="5275310"/>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856055" y="5163460"/>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986739" y="5392603"/>
            <a:ext cx="569387" cy="523220"/>
          </a:xfrm>
          <a:prstGeom prst="rect">
            <a:avLst/>
          </a:prstGeom>
        </p:spPr>
        <p:txBody>
          <a:bodyPr wrap="none">
            <a:spAutoFit/>
          </a:bodyPr>
          <a:lstStyle/>
          <a:p>
            <a:r>
              <a:rPr lang="en-US" altLang="zh-CN" sz="28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05</a:t>
            </a:r>
            <a:endParaRPr lang="zh-CN" altLang="en-US" sz="14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50" name="文本框 49"/>
          <p:cNvSpPr txBox="1"/>
          <p:nvPr/>
        </p:nvSpPr>
        <p:spPr>
          <a:xfrm>
            <a:off x="3215457" y="5219732"/>
            <a:ext cx="2492990" cy="1292662"/>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
        <p:nvSpPr>
          <p:cNvPr id="51" name="矩形 50"/>
          <p:cNvSpPr/>
          <p:nvPr/>
        </p:nvSpPr>
        <p:spPr>
          <a:xfrm>
            <a:off x="6566629" y="5275310"/>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6667821" y="5163460"/>
            <a:ext cx="850011" cy="850012"/>
          </a:xfrm>
          <a:prstGeom prst="rect">
            <a:avLst/>
          </a:prstGeom>
          <a:noFill/>
          <a:ln>
            <a:gradFill>
              <a:gsLst>
                <a:gs pos="0">
                  <a:srgbClr val="F7EC66"/>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6798505" y="5392603"/>
            <a:ext cx="570990" cy="523220"/>
          </a:xfrm>
          <a:prstGeom prst="rect">
            <a:avLst/>
          </a:prstGeom>
        </p:spPr>
        <p:txBody>
          <a:bodyPr wrap="none">
            <a:spAutoFit/>
          </a:bodyPr>
          <a:lstStyle/>
          <a:p>
            <a:r>
              <a:rPr lang="en-US" altLang="zh-CN" sz="2800" dirty="0" smtClean="0">
                <a:gradFill>
                  <a:gsLst>
                    <a:gs pos="0">
                      <a:srgbClr val="FDFA75"/>
                    </a:gs>
                    <a:gs pos="100000">
                      <a:srgbClr val="D79E11"/>
                    </a:gs>
                  </a:gsLst>
                  <a:lin ang="2700000" scaled="1"/>
                </a:gradFill>
                <a:latin typeface="Impact" panose="020B0806030902050204" pitchFamily="34" charset="0"/>
                <a:ea typeface="方正姚体" panose="02010601030101010101" pitchFamily="2" charset="-122"/>
              </a:rPr>
              <a:t>06</a:t>
            </a:r>
            <a:endParaRPr lang="zh-CN" altLang="en-US" sz="14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54" name="文本框 53"/>
          <p:cNvSpPr txBox="1"/>
          <p:nvPr/>
        </p:nvSpPr>
        <p:spPr>
          <a:xfrm>
            <a:off x="8027223" y="5219732"/>
            <a:ext cx="2492990" cy="1292662"/>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rgbClr val="FDFDFD"/>
              </a:solidFill>
            </a:endParaRPr>
          </a:p>
          <a:p>
            <a:endParaRPr lang="en-US" altLang="zh-CN" sz="1400" dirty="0" smtClean="0">
              <a:solidFill>
                <a:srgbClr val="FDFDF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61"/>
                                        </p:tgtEl>
                                        <p:attrNameLst>
                                          <p:attrName>style.visibility</p:attrName>
                                        </p:attrNameLst>
                                      </p:cBhvr>
                                      <p:to>
                                        <p:strVal val="visible"/>
                                      </p:to>
                                    </p:set>
                                    <p:anim calcmode="lin" valueType="num">
                                      <p:cBhvr>
                                        <p:cTn id="16" dur="500" fill="hold"/>
                                        <p:tgtEl>
                                          <p:spTgt spid="61"/>
                                        </p:tgtEl>
                                        <p:attrNameLst>
                                          <p:attrName>ppt_w</p:attrName>
                                        </p:attrNameLst>
                                      </p:cBhvr>
                                      <p:tavLst>
                                        <p:tav tm="0">
                                          <p:val>
                                            <p:fltVal val="0"/>
                                          </p:val>
                                        </p:tav>
                                        <p:tav tm="100000">
                                          <p:val>
                                            <p:strVal val="#ppt_w"/>
                                          </p:val>
                                        </p:tav>
                                      </p:tavLst>
                                    </p:anim>
                                    <p:anim calcmode="lin" valueType="num">
                                      <p:cBhvr>
                                        <p:cTn id="17" dur="500" fill="hold"/>
                                        <p:tgtEl>
                                          <p:spTgt spid="61"/>
                                        </p:tgtEl>
                                        <p:attrNameLst>
                                          <p:attrName>ppt_h</p:attrName>
                                        </p:attrNameLst>
                                      </p:cBhvr>
                                      <p:tavLst>
                                        <p:tav tm="0">
                                          <p:val>
                                            <p:fltVal val="0"/>
                                          </p:val>
                                        </p:tav>
                                        <p:tav tm="100000">
                                          <p:val>
                                            <p:strVal val="#ppt_h"/>
                                          </p:val>
                                        </p:tav>
                                      </p:tavLst>
                                    </p:anim>
                                    <p:animEffect transition="in" filter="fade">
                                      <p:cBhvr>
                                        <p:cTn id="18" dur="500"/>
                                        <p:tgtEl>
                                          <p:spTgt spid="61"/>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par>
                                <p:cTn id="23" presetID="2" presetClass="entr" presetSubtype="3"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1+#ppt_w/2"/>
                                          </p:val>
                                        </p:tav>
                                        <p:tav tm="100000">
                                          <p:val>
                                            <p:strVal val="#ppt_x"/>
                                          </p:val>
                                        </p:tav>
                                      </p:tavLst>
                                    </p:anim>
                                    <p:anim calcmode="lin" valueType="num">
                                      <p:cBhvr additive="base">
                                        <p:cTn id="26" dur="500" fill="hold"/>
                                        <p:tgtEl>
                                          <p:spTgt spid="36"/>
                                        </p:tgtEl>
                                        <p:attrNameLst>
                                          <p:attrName>ppt_y</p:attrName>
                                        </p:attrNameLst>
                                      </p:cBhvr>
                                      <p:tavLst>
                                        <p:tav tm="0">
                                          <p:val>
                                            <p:strVal val="0-#ppt_h/2"/>
                                          </p:val>
                                        </p:tav>
                                        <p:tav tm="100000">
                                          <p:val>
                                            <p:strVal val="#ppt_y"/>
                                          </p:val>
                                        </p:tav>
                                      </p:tavLst>
                                    </p:anim>
                                  </p:childTnLst>
                                </p:cTn>
                              </p:par>
                              <p:par>
                                <p:cTn id="27" presetID="2" presetClass="entr" presetSubtype="12"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53" presetClass="entr" presetSubtype="16"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 calcmode="lin" valueType="num">
                                      <p:cBhvr>
                                        <p:cTn id="34" dur="500" fill="hold"/>
                                        <p:tgtEl>
                                          <p:spTgt spid="37"/>
                                        </p:tgtEl>
                                        <p:attrNameLst>
                                          <p:attrName>ppt_w</p:attrName>
                                        </p:attrNameLst>
                                      </p:cBhvr>
                                      <p:tavLst>
                                        <p:tav tm="0">
                                          <p:val>
                                            <p:fltVal val="0"/>
                                          </p:val>
                                        </p:tav>
                                        <p:tav tm="100000">
                                          <p:val>
                                            <p:strVal val="#ppt_w"/>
                                          </p:val>
                                        </p:tav>
                                      </p:tavLst>
                                    </p:anim>
                                    <p:anim calcmode="lin" valueType="num">
                                      <p:cBhvr>
                                        <p:cTn id="35" dur="500" fill="hold"/>
                                        <p:tgtEl>
                                          <p:spTgt spid="37"/>
                                        </p:tgtEl>
                                        <p:attrNameLst>
                                          <p:attrName>ppt_h</p:attrName>
                                        </p:attrNameLst>
                                      </p:cBhvr>
                                      <p:tavLst>
                                        <p:tav tm="0">
                                          <p:val>
                                            <p:fltVal val="0"/>
                                          </p:val>
                                        </p:tav>
                                        <p:tav tm="100000">
                                          <p:val>
                                            <p:strVal val="#ppt_h"/>
                                          </p:val>
                                        </p:tav>
                                      </p:tavLst>
                                    </p:anim>
                                    <p:animEffect transition="in" filter="fade">
                                      <p:cBhvr>
                                        <p:cTn id="36" dur="500"/>
                                        <p:tgtEl>
                                          <p:spTgt spid="37"/>
                                        </p:tgtEl>
                                      </p:cBhvr>
                                    </p:animEffect>
                                  </p:childTnLst>
                                </p:cTn>
                              </p:par>
                            </p:childTnLst>
                          </p:cTn>
                        </p:par>
                        <p:par>
                          <p:cTn id="37" fill="hold">
                            <p:stCondLst>
                              <p:cond delay="2000"/>
                            </p:stCondLst>
                            <p:childTnLst>
                              <p:par>
                                <p:cTn id="38" presetID="22" presetClass="entr" presetSubtype="8"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left)">
                                      <p:cBhvr>
                                        <p:cTn id="40" dur="500"/>
                                        <p:tgtEl>
                                          <p:spTgt spid="38"/>
                                        </p:tgtEl>
                                      </p:cBhvr>
                                    </p:animEffect>
                                  </p:childTnLst>
                                </p:cTn>
                              </p:par>
                              <p:par>
                                <p:cTn id="41" presetID="2" presetClass="entr" presetSubtype="3"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1+#ppt_w/2"/>
                                          </p:val>
                                        </p:tav>
                                        <p:tav tm="100000">
                                          <p:val>
                                            <p:strVal val="#ppt_x"/>
                                          </p:val>
                                        </p:tav>
                                      </p:tavLst>
                                    </p:anim>
                                    <p:anim calcmode="lin" valueType="num">
                                      <p:cBhvr additive="base">
                                        <p:cTn id="44" dur="500" fill="hold"/>
                                        <p:tgtEl>
                                          <p:spTgt spid="40"/>
                                        </p:tgtEl>
                                        <p:attrNameLst>
                                          <p:attrName>ppt_y</p:attrName>
                                        </p:attrNameLst>
                                      </p:cBhvr>
                                      <p:tavLst>
                                        <p:tav tm="0">
                                          <p:val>
                                            <p:strVal val="0-#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0-#ppt_w/2"/>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p:cTn id="52" dur="500" fill="hold"/>
                                        <p:tgtEl>
                                          <p:spTgt spid="41"/>
                                        </p:tgtEl>
                                        <p:attrNameLst>
                                          <p:attrName>ppt_w</p:attrName>
                                        </p:attrNameLst>
                                      </p:cBhvr>
                                      <p:tavLst>
                                        <p:tav tm="0">
                                          <p:val>
                                            <p:fltVal val="0"/>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animEffect transition="in" filter="fade">
                                      <p:cBhvr>
                                        <p:cTn id="54" dur="500"/>
                                        <p:tgtEl>
                                          <p:spTgt spid="41"/>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wipe(left)">
                                      <p:cBhvr>
                                        <p:cTn id="58" dur="500"/>
                                        <p:tgtEl>
                                          <p:spTgt spid="42"/>
                                        </p:tgtEl>
                                      </p:cBhvr>
                                    </p:animEffect>
                                  </p:childTnLst>
                                </p:cTn>
                              </p:par>
                              <p:par>
                                <p:cTn id="59" presetID="2" presetClass="entr" presetSubtype="3"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additive="base">
                                        <p:cTn id="61" dur="500" fill="hold"/>
                                        <p:tgtEl>
                                          <p:spTgt spid="44"/>
                                        </p:tgtEl>
                                        <p:attrNameLst>
                                          <p:attrName>ppt_x</p:attrName>
                                        </p:attrNameLst>
                                      </p:cBhvr>
                                      <p:tavLst>
                                        <p:tav tm="0">
                                          <p:val>
                                            <p:strVal val="1+#ppt_w/2"/>
                                          </p:val>
                                        </p:tav>
                                        <p:tav tm="100000">
                                          <p:val>
                                            <p:strVal val="#ppt_x"/>
                                          </p:val>
                                        </p:tav>
                                      </p:tavLst>
                                    </p:anim>
                                    <p:anim calcmode="lin" valueType="num">
                                      <p:cBhvr additive="base">
                                        <p:cTn id="62" dur="500" fill="hold"/>
                                        <p:tgtEl>
                                          <p:spTgt spid="44"/>
                                        </p:tgtEl>
                                        <p:attrNameLst>
                                          <p:attrName>ppt_y</p:attrName>
                                        </p:attrNameLst>
                                      </p:cBhvr>
                                      <p:tavLst>
                                        <p:tav tm="0">
                                          <p:val>
                                            <p:strVal val="0-#ppt_h/2"/>
                                          </p:val>
                                        </p:tav>
                                        <p:tav tm="100000">
                                          <p:val>
                                            <p:strVal val="#ppt_y"/>
                                          </p:val>
                                        </p:tav>
                                      </p:tavLst>
                                    </p:anim>
                                  </p:childTnLst>
                                </p:cTn>
                              </p:par>
                              <p:par>
                                <p:cTn id="63" presetID="2" presetClass="entr" presetSubtype="12"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0-#ppt_w/2"/>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par>
                          <p:cTn id="67" fill="hold">
                            <p:stCondLst>
                              <p:cond delay="3500"/>
                            </p:stCondLst>
                            <p:childTnLst>
                              <p:par>
                                <p:cTn id="68" presetID="53" presetClass="entr" presetSubtype="16" fill="hold" grpId="0" nodeType="after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500" fill="hold"/>
                                        <p:tgtEl>
                                          <p:spTgt spid="45"/>
                                        </p:tgtEl>
                                        <p:attrNameLst>
                                          <p:attrName>ppt_w</p:attrName>
                                        </p:attrNameLst>
                                      </p:cBhvr>
                                      <p:tavLst>
                                        <p:tav tm="0">
                                          <p:val>
                                            <p:fltVal val="0"/>
                                          </p:val>
                                        </p:tav>
                                        <p:tav tm="100000">
                                          <p:val>
                                            <p:strVal val="#ppt_w"/>
                                          </p:val>
                                        </p:tav>
                                      </p:tavLst>
                                    </p:anim>
                                    <p:anim calcmode="lin" valueType="num">
                                      <p:cBhvr>
                                        <p:cTn id="71" dur="500" fill="hold"/>
                                        <p:tgtEl>
                                          <p:spTgt spid="45"/>
                                        </p:tgtEl>
                                        <p:attrNameLst>
                                          <p:attrName>ppt_h</p:attrName>
                                        </p:attrNameLst>
                                      </p:cBhvr>
                                      <p:tavLst>
                                        <p:tav tm="0">
                                          <p:val>
                                            <p:fltVal val="0"/>
                                          </p:val>
                                        </p:tav>
                                        <p:tav tm="100000">
                                          <p:val>
                                            <p:strVal val="#ppt_h"/>
                                          </p:val>
                                        </p:tav>
                                      </p:tavLst>
                                    </p:anim>
                                    <p:animEffect transition="in" filter="fade">
                                      <p:cBhvr>
                                        <p:cTn id="72" dur="500"/>
                                        <p:tgtEl>
                                          <p:spTgt spid="45"/>
                                        </p:tgtEl>
                                      </p:cBhvr>
                                    </p:animEffect>
                                  </p:childTnLst>
                                </p:cTn>
                              </p:par>
                            </p:childTnLst>
                          </p:cTn>
                        </p:par>
                        <p:par>
                          <p:cTn id="73" fill="hold">
                            <p:stCondLst>
                              <p:cond delay="4000"/>
                            </p:stCondLst>
                            <p:childTnLst>
                              <p:par>
                                <p:cTn id="74" presetID="22" presetClass="entr" presetSubtype="8"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left)">
                                      <p:cBhvr>
                                        <p:cTn id="76" dur="500"/>
                                        <p:tgtEl>
                                          <p:spTgt spid="46"/>
                                        </p:tgtEl>
                                      </p:cBhvr>
                                    </p:animEffect>
                                  </p:childTnLst>
                                </p:cTn>
                              </p:par>
                              <p:par>
                                <p:cTn id="77" presetID="2" presetClass="entr" presetSubtype="3"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 calcmode="lin" valueType="num">
                                      <p:cBhvr additive="base">
                                        <p:cTn id="79" dur="500" fill="hold"/>
                                        <p:tgtEl>
                                          <p:spTgt spid="48"/>
                                        </p:tgtEl>
                                        <p:attrNameLst>
                                          <p:attrName>ppt_x</p:attrName>
                                        </p:attrNameLst>
                                      </p:cBhvr>
                                      <p:tavLst>
                                        <p:tav tm="0">
                                          <p:val>
                                            <p:strVal val="1+#ppt_w/2"/>
                                          </p:val>
                                        </p:tav>
                                        <p:tav tm="100000">
                                          <p:val>
                                            <p:strVal val="#ppt_x"/>
                                          </p:val>
                                        </p:tav>
                                      </p:tavLst>
                                    </p:anim>
                                    <p:anim calcmode="lin" valueType="num">
                                      <p:cBhvr additive="base">
                                        <p:cTn id="80" dur="500" fill="hold"/>
                                        <p:tgtEl>
                                          <p:spTgt spid="48"/>
                                        </p:tgtEl>
                                        <p:attrNameLst>
                                          <p:attrName>ppt_y</p:attrName>
                                        </p:attrNameLst>
                                      </p:cBhvr>
                                      <p:tavLst>
                                        <p:tav tm="0">
                                          <p:val>
                                            <p:strVal val="0-#ppt_h/2"/>
                                          </p:val>
                                        </p:tav>
                                        <p:tav tm="100000">
                                          <p:val>
                                            <p:strVal val="#ppt_y"/>
                                          </p:val>
                                        </p:tav>
                                      </p:tavLst>
                                    </p:anim>
                                  </p:childTnLst>
                                </p:cTn>
                              </p:par>
                              <p:par>
                                <p:cTn id="81" presetID="2" presetClass="entr" presetSubtype="12"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1+#ppt_h/2"/>
                                          </p:val>
                                        </p:tav>
                                        <p:tav tm="100000">
                                          <p:val>
                                            <p:strVal val="#ppt_y"/>
                                          </p:val>
                                        </p:tav>
                                      </p:tavLst>
                                    </p:anim>
                                  </p:childTnLst>
                                </p:cTn>
                              </p:par>
                            </p:childTnLst>
                          </p:cTn>
                        </p:par>
                        <p:par>
                          <p:cTn id="85" fill="hold">
                            <p:stCondLst>
                              <p:cond delay="4500"/>
                            </p:stCondLst>
                            <p:childTnLst>
                              <p:par>
                                <p:cTn id="86" presetID="53" presetClass="entr" presetSubtype="16" fill="hold" grpId="0" nodeType="afterEffect">
                                  <p:stCondLst>
                                    <p:cond delay="0"/>
                                  </p:stCondLst>
                                  <p:childTnLst>
                                    <p:set>
                                      <p:cBhvr>
                                        <p:cTn id="87" dur="1" fill="hold">
                                          <p:stCondLst>
                                            <p:cond delay="0"/>
                                          </p:stCondLst>
                                        </p:cTn>
                                        <p:tgtEl>
                                          <p:spTgt spid="49"/>
                                        </p:tgtEl>
                                        <p:attrNameLst>
                                          <p:attrName>style.visibility</p:attrName>
                                        </p:attrNameLst>
                                      </p:cBhvr>
                                      <p:to>
                                        <p:strVal val="visible"/>
                                      </p:to>
                                    </p:set>
                                    <p:anim calcmode="lin" valueType="num">
                                      <p:cBhvr>
                                        <p:cTn id="88" dur="500" fill="hold"/>
                                        <p:tgtEl>
                                          <p:spTgt spid="49"/>
                                        </p:tgtEl>
                                        <p:attrNameLst>
                                          <p:attrName>ppt_w</p:attrName>
                                        </p:attrNameLst>
                                      </p:cBhvr>
                                      <p:tavLst>
                                        <p:tav tm="0">
                                          <p:val>
                                            <p:fltVal val="0"/>
                                          </p:val>
                                        </p:tav>
                                        <p:tav tm="100000">
                                          <p:val>
                                            <p:strVal val="#ppt_w"/>
                                          </p:val>
                                        </p:tav>
                                      </p:tavLst>
                                    </p:anim>
                                    <p:anim calcmode="lin" valueType="num">
                                      <p:cBhvr>
                                        <p:cTn id="89" dur="500" fill="hold"/>
                                        <p:tgtEl>
                                          <p:spTgt spid="49"/>
                                        </p:tgtEl>
                                        <p:attrNameLst>
                                          <p:attrName>ppt_h</p:attrName>
                                        </p:attrNameLst>
                                      </p:cBhvr>
                                      <p:tavLst>
                                        <p:tav tm="0">
                                          <p:val>
                                            <p:fltVal val="0"/>
                                          </p:val>
                                        </p:tav>
                                        <p:tav tm="100000">
                                          <p:val>
                                            <p:strVal val="#ppt_h"/>
                                          </p:val>
                                        </p:tav>
                                      </p:tavLst>
                                    </p:anim>
                                    <p:animEffect transition="in" filter="fade">
                                      <p:cBhvr>
                                        <p:cTn id="90" dur="500"/>
                                        <p:tgtEl>
                                          <p:spTgt spid="49"/>
                                        </p:tgtEl>
                                      </p:cBhvr>
                                    </p:animEffect>
                                  </p:childTnLst>
                                </p:cTn>
                              </p:par>
                            </p:childTnLst>
                          </p:cTn>
                        </p:par>
                        <p:par>
                          <p:cTn id="91" fill="hold">
                            <p:stCondLst>
                              <p:cond delay="5000"/>
                            </p:stCondLst>
                            <p:childTnLst>
                              <p:par>
                                <p:cTn id="92" presetID="22" presetClass="entr" presetSubtype="8" fill="hold" grpId="0" nodeType="after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wipe(left)">
                                      <p:cBhvr>
                                        <p:cTn id="94" dur="500"/>
                                        <p:tgtEl>
                                          <p:spTgt spid="50"/>
                                        </p:tgtEl>
                                      </p:cBhvr>
                                    </p:animEffect>
                                  </p:childTnLst>
                                </p:cTn>
                              </p:par>
                              <p:par>
                                <p:cTn id="95" presetID="2" presetClass="entr" presetSubtype="3"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 calcmode="lin" valueType="num">
                                      <p:cBhvr additive="base">
                                        <p:cTn id="97" dur="500" fill="hold"/>
                                        <p:tgtEl>
                                          <p:spTgt spid="52"/>
                                        </p:tgtEl>
                                        <p:attrNameLst>
                                          <p:attrName>ppt_x</p:attrName>
                                        </p:attrNameLst>
                                      </p:cBhvr>
                                      <p:tavLst>
                                        <p:tav tm="0">
                                          <p:val>
                                            <p:strVal val="1+#ppt_w/2"/>
                                          </p:val>
                                        </p:tav>
                                        <p:tav tm="100000">
                                          <p:val>
                                            <p:strVal val="#ppt_x"/>
                                          </p:val>
                                        </p:tav>
                                      </p:tavLst>
                                    </p:anim>
                                    <p:anim calcmode="lin" valueType="num">
                                      <p:cBhvr additive="base">
                                        <p:cTn id="98" dur="500" fill="hold"/>
                                        <p:tgtEl>
                                          <p:spTgt spid="52"/>
                                        </p:tgtEl>
                                        <p:attrNameLst>
                                          <p:attrName>ppt_y</p:attrName>
                                        </p:attrNameLst>
                                      </p:cBhvr>
                                      <p:tavLst>
                                        <p:tav tm="0">
                                          <p:val>
                                            <p:strVal val="0-#ppt_h/2"/>
                                          </p:val>
                                        </p:tav>
                                        <p:tav tm="100000">
                                          <p:val>
                                            <p:strVal val="#ppt_y"/>
                                          </p:val>
                                        </p:tav>
                                      </p:tavLst>
                                    </p:anim>
                                  </p:childTnLst>
                                </p:cTn>
                              </p:par>
                              <p:par>
                                <p:cTn id="99" presetID="2" presetClass="entr" presetSubtype="12" fill="hold" grpId="0" nodeType="withEffect">
                                  <p:stCondLst>
                                    <p:cond delay="0"/>
                                  </p:stCondLst>
                                  <p:childTnLst>
                                    <p:set>
                                      <p:cBhvr>
                                        <p:cTn id="100" dur="1" fill="hold">
                                          <p:stCondLst>
                                            <p:cond delay="0"/>
                                          </p:stCondLst>
                                        </p:cTn>
                                        <p:tgtEl>
                                          <p:spTgt spid="51"/>
                                        </p:tgtEl>
                                        <p:attrNameLst>
                                          <p:attrName>style.visibility</p:attrName>
                                        </p:attrNameLst>
                                      </p:cBhvr>
                                      <p:to>
                                        <p:strVal val="visible"/>
                                      </p:to>
                                    </p:set>
                                    <p:anim calcmode="lin" valueType="num">
                                      <p:cBhvr additive="base">
                                        <p:cTn id="101" dur="500" fill="hold"/>
                                        <p:tgtEl>
                                          <p:spTgt spid="51"/>
                                        </p:tgtEl>
                                        <p:attrNameLst>
                                          <p:attrName>ppt_x</p:attrName>
                                        </p:attrNameLst>
                                      </p:cBhvr>
                                      <p:tavLst>
                                        <p:tav tm="0">
                                          <p:val>
                                            <p:strVal val="0-#ppt_w/2"/>
                                          </p:val>
                                        </p:tav>
                                        <p:tav tm="100000">
                                          <p:val>
                                            <p:strVal val="#ppt_x"/>
                                          </p:val>
                                        </p:tav>
                                      </p:tavLst>
                                    </p:anim>
                                    <p:anim calcmode="lin" valueType="num">
                                      <p:cBhvr additive="base">
                                        <p:cTn id="102" dur="500" fill="hold"/>
                                        <p:tgtEl>
                                          <p:spTgt spid="51"/>
                                        </p:tgtEl>
                                        <p:attrNameLst>
                                          <p:attrName>ppt_y</p:attrName>
                                        </p:attrNameLst>
                                      </p:cBhvr>
                                      <p:tavLst>
                                        <p:tav tm="0">
                                          <p:val>
                                            <p:strVal val="1+#ppt_h/2"/>
                                          </p:val>
                                        </p:tav>
                                        <p:tav tm="100000">
                                          <p:val>
                                            <p:strVal val="#ppt_y"/>
                                          </p:val>
                                        </p:tav>
                                      </p:tavLst>
                                    </p:anim>
                                  </p:childTnLst>
                                </p:cTn>
                              </p:par>
                            </p:childTnLst>
                          </p:cTn>
                        </p:par>
                        <p:par>
                          <p:cTn id="103" fill="hold">
                            <p:stCondLst>
                              <p:cond delay="5500"/>
                            </p:stCondLst>
                            <p:childTnLst>
                              <p:par>
                                <p:cTn id="104" presetID="53" presetClass="entr" presetSubtype="16" fill="hold" grpId="0" nodeType="afterEffect">
                                  <p:stCondLst>
                                    <p:cond delay="0"/>
                                  </p:stCondLst>
                                  <p:childTnLst>
                                    <p:set>
                                      <p:cBhvr>
                                        <p:cTn id="105" dur="1" fill="hold">
                                          <p:stCondLst>
                                            <p:cond delay="0"/>
                                          </p:stCondLst>
                                        </p:cTn>
                                        <p:tgtEl>
                                          <p:spTgt spid="53"/>
                                        </p:tgtEl>
                                        <p:attrNameLst>
                                          <p:attrName>style.visibility</p:attrName>
                                        </p:attrNameLst>
                                      </p:cBhvr>
                                      <p:to>
                                        <p:strVal val="visible"/>
                                      </p:to>
                                    </p:set>
                                    <p:anim calcmode="lin" valueType="num">
                                      <p:cBhvr>
                                        <p:cTn id="106" dur="500" fill="hold"/>
                                        <p:tgtEl>
                                          <p:spTgt spid="53"/>
                                        </p:tgtEl>
                                        <p:attrNameLst>
                                          <p:attrName>ppt_w</p:attrName>
                                        </p:attrNameLst>
                                      </p:cBhvr>
                                      <p:tavLst>
                                        <p:tav tm="0">
                                          <p:val>
                                            <p:fltVal val="0"/>
                                          </p:val>
                                        </p:tav>
                                        <p:tav tm="100000">
                                          <p:val>
                                            <p:strVal val="#ppt_w"/>
                                          </p:val>
                                        </p:tav>
                                      </p:tavLst>
                                    </p:anim>
                                    <p:anim calcmode="lin" valueType="num">
                                      <p:cBhvr>
                                        <p:cTn id="107" dur="500" fill="hold"/>
                                        <p:tgtEl>
                                          <p:spTgt spid="53"/>
                                        </p:tgtEl>
                                        <p:attrNameLst>
                                          <p:attrName>ppt_h</p:attrName>
                                        </p:attrNameLst>
                                      </p:cBhvr>
                                      <p:tavLst>
                                        <p:tav tm="0">
                                          <p:val>
                                            <p:fltVal val="0"/>
                                          </p:val>
                                        </p:tav>
                                        <p:tav tm="100000">
                                          <p:val>
                                            <p:strVal val="#ppt_h"/>
                                          </p:val>
                                        </p:tav>
                                      </p:tavLst>
                                    </p:anim>
                                    <p:animEffect transition="in" filter="fade">
                                      <p:cBhvr>
                                        <p:cTn id="108" dur="500"/>
                                        <p:tgtEl>
                                          <p:spTgt spid="53"/>
                                        </p:tgtEl>
                                      </p:cBhvr>
                                    </p:animEffect>
                                  </p:childTnLst>
                                </p:cTn>
                              </p:par>
                            </p:childTnLst>
                          </p:cTn>
                        </p:par>
                        <p:par>
                          <p:cTn id="109" fill="hold">
                            <p:stCondLst>
                              <p:cond delay="6000"/>
                            </p:stCondLst>
                            <p:childTnLst>
                              <p:par>
                                <p:cTn id="110" presetID="22" presetClass="entr" presetSubtype="8" fill="hold" grpId="0" nodeType="afterEffect">
                                  <p:stCondLst>
                                    <p:cond delay="0"/>
                                  </p:stCondLst>
                                  <p:childTnLst>
                                    <p:set>
                                      <p:cBhvr>
                                        <p:cTn id="111" dur="1" fill="hold">
                                          <p:stCondLst>
                                            <p:cond delay="0"/>
                                          </p:stCondLst>
                                        </p:cTn>
                                        <p:tgtEl>
                                          <p:spTgt spid="54"/>
                                        </p:tgtEl>
                                        <p:attrNameLst>
                                          <p:attrName>style.visibility</p:attrName>
                                        </p:attrNameLst>
                                      </p:cBhvr>
                                      <p:to>
                                        <p:strVal val="visible"/>
                                      </p:to>
                                    </p:set>
                                    <p:animEffect transition="in" filter="wipe(left)">
                                      <p:cBhvr>
                                        <p:cTn id="1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61" grpId="0"/>
      <p:bldP spid="70" grpId="0"/>
      <p:bldP spid="35" grpId="0" animBg="1"/>
      <p:bldP spid="36" grpId="0" animBg="1"/>
      <p:bldP spid="37" grpId="0"/>
      <p:bldP spid="38" grpId="0"/>
      <p:bldP spid="39" grpId="0" animBg="1"/>
      <p:bldP spid="40" grpId="0" animBg="1"/>
      <p:bldP spid="41" grpId="0"/>
      <p:bldP spid="42" grpId="0"/>
      <p:bldP spid="43" grpId="0" animBg="1"/>
      <p:bldP spid="44" grpId="0" animBg="1"/>
      <p:bldP spid="45" grpId="0"/>
      <p:bldP spid="46" grpId="0"/>
      <p:bldP spid="47" grpId="0" animBg="1"/>
      <p:bldP spid="48" grpId="0" animBg="1"/>
      <p:bldP spid="49" grpId="0"/>
      <p:bldP spid="50" grpId="0"/>
      <p:bldP spid="51" grpId="0" animBg="1"/>
      <p:bldP spid="52" grpId="0" animBg="1"/>
      <p:bldP spid="53" grpId="0"/>
      <p:bldP spid="5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70143" y="260771"/>
            <a:ext cx="2832827" cy="584775"/>
          </a:xfrm>
          <a:prstGeom prst="rect">
            <a:avLst/>
          </a:prstGeom>
          <a:noFill/>
          <a:effectLst/>
        </p:spPr>
        <p:txBody>
          <a:bodyPr wrap="none" rtlCol="0">
            <a:spAutoFit/>
          </a:bodyPr>
          <a:lstStyle/>
          <a:p>
            <a:r>
              <a:rPr lang="en-US" altLang="zh-CN" sz="3200" b="1" dirty="0" smtClean="0">
                <a:solidFill>
                  <a:schemeClr val="bg1"/>
                </a:solidFill>
              </a:rPr>
              <a:t>  </a:t>
            </a:r>
            <a:r>
              <a:rPr lang="zh-CN" altLang="en-US" sz="2400" b="1" dirty="0" smtClean="0">
                <a:gradFill>
                  <a:gsLst>
                    <a:gs pos="0">
                      <a:srgbClr val="FDFA75"/>
                    </a:gs>
                    <a:gs pos="100000">
                      <a:srgbClr val="D79E11"/>
                    </a:gs>
                  </a:gsLst>
                  <a:lin ang="2700000" scaled="1"/>
                </a:gradFill>
                <a:ea typeface="方正兰亭超细黑简体" panose="02000000000000000000" pitchFamily="2" charset="-122"/>
              </a:rPr>
              <a:t>点击输入标题内容</a:t>
            </a:r>
            <a:endParaRPr lang="en-US" altLang="zh-CN" sz="2400" b="1" dirty="0" smtClean="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pitchFamily="2" charset="-122"/>
            </a:endParaRPr>
          </a:p>
        </p:txBody>
      </p:sp>
      <p:cxnSp>
        <p:nvCxnSpPr>
          <p:cNvPr id="11" name="直接连接符 10"/>
          <p:cNvCxnSpPr/>
          <p:nvPr/>
        </p:nvCxnSpPr>
        <p:spPr>
          <a:xfrm rot="5400000">
            <a:off x="1595457" y="-1081728"/>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15457" y="363415"/>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3300314" y="44827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rot="16200000" flipH="1">
            <a:off x="10569455" y="-1066843"/>
            <a:ext cx="0" cy="3240000"/>
          </a:xfrm>
          <a:prstGeom prst="line">
            <a:avLst/>
          </a:prstGeom>
          <a:ln w="12700">
            <a:gradFill>
              <a:gsLst>
                <a:gs pos="0">
                  <a:srgbClr val="FBF670"/>
                </a:gs>
                <a:gs pos="100000">
                  <a:srgbClr val="DEAE22"/>
                </a:gs>
              </a:gsLst>
              <a:lin ang="5400000" scaled="1"/>
            </a:gradFill>
            <a:prstDash val="dash"/>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flipH="1">
            <a:off x="8599740" y="378300"/>
            <a:ext cx="349715" cy="349715"/>
          </a:xfrm>
          <a:prstGeom prst="ellipse">
            <a:avLst/>
          </a:prstGeom>
          <a:noFill/>
          <a:ln w="19050">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H="1">
            <a:off x="8684598" y="463157"/>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817907" y="2370736"/>
            <a:ext cx="5184000" cy="0"/>
          </a:xfrm>
          <a:prstGeom prst="line">
            <a:avLst/>
          </a:prstGeom>
          <a:ln w="12700">
            <a:solidFill>
              <a:srgbClr val="F3E35C"/>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6090557" y="1632858"/>
            <a:ext cx="0" cy="4680000"/>
          </a:xfrm>
          <a:prstGeom prst="line">
            <a:avLst/>
          </a:prstGeom>
          <a:ln w="12700">
            <a:solidFill>
              <a:srgbClr val="F3E35C"/>
            </a:solidFill>
          </a:ln>
        </p:spPr>
        <p:style>
          <a:lnRef idx="1">
            <a:schemeClr val="accent1"/>
          </a:lnRef>
          <a:fillRef idx="0">
            <a:schemeClr val="accent1"/>
          </a:fillRef>
          <a:effectRef idx="0">
            <a:schemeClr val="accent1"/>
          </a:effectRef>
          <a:fontRef idx="minor">
            <a:schemeClr val="tx1"/>
          </a:fontRef>
        </p:style>
      </p:cxnSp>
      <p:sp>
        <p:nvSpPr>
          <p:cNvPr id="19" name="椭圆 18"/>
          <p:cNvSpPr>
            <a:spLocks noChangeAspect="1"/>
          </p:cNvSpPr>
          <p:nvPr/>
        </p:nvSpPr>
        <p:spPr>
          <a:xfrm>
            <a:off x="5978818" y="2262736"/>
            <a:ext cx="216000" cy="216000"/>
          </a:xfrm>
          <a:prstGeom prst="ellipse">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817907" y="4346696"/>
            <a:ext cx="5184000" cy="0"/>
          </a:xfrm>
          <a:prstGeom prst="line">
            <a:avLst/>
          </a:prstGeom>
          <a:ln w="12700">
            <a:solidFill>
              <a:srgbClr val="F3E35C"/>
            </a:solidFill>
          </a:ln>
        </p:spPr>
        <p:style>
          <a:lnRef idx="1">
            <a:schemeClr val="accent1"/>
          </a:lnRef>
          <a:fillRef idx="0">
            <a:schemeClr val="accent1"/>
          </a:fillRef>
          <a:effectRef idx="0">
            <a:schemeClr val="accent1"/>
          </a:effectRef>
          <a:fontRef idx="minor">
            <a:schemeClr val="tx1"/>
          </a:fontRef>
        </p:style>
      </p:cxnSp>
      <p:sp>
        <p:nvSpPr>
          <p:cNvPr id="21" name="椭圆 20"/>
          <p:cNvSpPr>
            <a:spLocks noChangeAspect="1"/>
          </p:cNvSpPr>
          <p:nvPr/>
        </p:nvSpPr>
        <p:spPr>
          <a:xfrm>
            <a:off x="5978818" y="4238696"/>
            <a:ext cx="216000" cy="216000"/>
          </a:xfrm>
          <a:prstGeom prst="ellipse">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5982557" y="2909579"/>
            <a:ext cx="216000" cy="216000"/>
          </a:xfrm>
          <a:prstGeom prst="ellipse">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5982557" y="4885539"/>
            <a:ext cx="216000" cy="216000"/>
          </a:xfrm>
          <a:prstGeom prst="ellipse">
            <a:avLst/>
          </a:prstGeom>
          <a:gradFill>
            <a:gsLst>
              <a:gs pos="0">
                <a:srgbClr val="FDFA75"/>
              </a:gs>
              <a:gs pos="100000">
                <a:srgbClr val="D79E11"/>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a:off x="6194818" y="3036346"/>
            <a:ext cx="5184000" cy="0"/>
          </a:xfrm>
          <a:prstGeom prst="line">
            <a:avLst/>
          </a:prstGeom>
          <a:ln w="12700">
            <a:solidFill>
              <a:srgbClr val="F3E35C"/>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94818" y="5012306"/>
            <a:ext cx="5184000" cy="0"/>
          </a:xfrm>
          <a:prstGeom prst="line">
            <a:avLst/>
          </a:prstGeom>
          <a:ln w="12700">
            <a:solidFill>
              <a:srgbClr val="F3E35C"/>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3187483" y="2571901"/>
            <a:ext cx="2492990" cy="1023357"/>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chemeClr val="bg1"/>
              </a:solidFill>
              <a:latin typeface="方正姚体" panose="02010601030101010101" pitchFamily="2" charset="-122"/>
              <a:ea typeface="方正姚体" panose="02010601030101010101" pitchFamily="2" charset="-122"/>
            </a:endParaRPr>
          </a:p>
        </p:txBody>
      </p:sp>
      <p:sp>
        <p:nvSpPr>
          <p:cNvPr id="30" name="文本框 29"/>
          <p:cNvSpPr txBox="1"/>
          <p:nvPr/>
        </p:nvSpPr>
        <p:spPr>
          <a:xfrm>
            <a:off x="3187483" y="4552875"/>
            <a:ext cx="2492990" cy="1077218"/>
          </a:xfrm>
          <a:prstGeom prst="rect">
            <a:avLst/>
          </a:prstGeom>
          <a:noFill/>
          <a:ln>
            <a:noFill/>
          </a:ln>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solidFill>
                <a:schemeClr val="bg1"/>
              </a:solidFill>
              <a:latin typeface="方正姚体" panose="02010601030101010101" pitchFamily="2" charset="-122"/>
              <a:ea typeface="方正姚体" panose="02010601030101010101" pitchFamily="2" charset="-122"/>
            </a:endParaRPr>
          </a:p>
        </p:txBody>
      </p:sp>
      <p:sp>
        <p:nvSpPr>
          <p:cNvPr id="32" name="文本框 31"/>
          <p:cNvSpPr txBox="1"/>
          <p:nvPr/>
        </p:nvSpPr>
        <p:spPr>
          <a:xfrm flipH="1">
            <a:off x="6380180" y="3209843"/>
            <a:ext cx="2492990" cy="1077218"/>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400" dirty="0" smtClean="0">
              <a:latin typeface="方正姚体" panose="02010601030101010101" pitchFamily="2" charset="-122"/>
              <a:ea typeface="方正姚体" panose="02010601030101010101" pitchFamily="2" charset="-122"/>
            </a:endParaRPr>
          </a:p>
        </p:txBody>
      </p:sp>
      <p:sp>
        <p:nvSpPr>
          <p:cNvPr id="34" name="文本框 33"/>
          <p:cNvSpPr txBox="1"/>
          <p:nvPr/>
        </p:nvSpPr>
        <p:spPr>
          <a:xfrm flipH="1">
            <a:off x="6380180" y="5183037"/>
            <a:ext cx="2492990" cy="1023357"/>
          </a:xfrm>
          <a:prstGeom prst="rect">
            <a:avLst/>
          </a:prstGeom>
          <a:noFill/>
          <a:effectLst/>
        </p:spPr>
        <p:txBody>
          <a:bodyPr wrap="none" rtlCol="0">
            <a:spAutoFit/>
          </a:bodyPr>
          <a:lstStyle/>
          <a:p>
            <a:r>
              <a:rPr lang="zh-CN" altLang="en-US"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rPr>
              <a:t>点击添加标题</a:t>
            </a:r>
            <a:endParaRPr lang="en-US" altLang="zh-CN" sz="1400" b="1" dirty="0">
              <a:gradFill>
                <a:gsLst>
                  <a:gs pos="0">
                    <a:srgbClr val="FDFA75"/>
                  </a:gs>
                  <a:gs pos="100000">
                    <a:srgbClr val="D79E11"/>
                  </a:gs>
                </a:gsLst>
                <a:lin ang="2700000" scaled="1"/>
              </a:gradFill>
              <a:latin typeface="方正兰亭超细黑简体" panose="02000000000000000000" pitchFamily="2" charset="-122"/>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您的内容打在这里，或者通过复制</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您的文本后，在此框中选择粘贴，</a:t>
            </a:r>
            <a:endParaRPr lang="en-US" altLang="zh-CN" sz="1200" dirty="0">
              <a:solidFill>
                <a:srgbClr val="FCFCFC"/>
              </a:solidFill>
              <a:latin typeface="方正兰亭超细黑简体" panose="02000000000000000000"/>
              <a:ea typeface="方正兰亭超细黑简体" panose="02000000000000000000"/>
            </a:endParaRPr>
          </a:p>
          <a:p>
            <a:r>
              <a:rPr lang="zh-CN" altLang="en-US" sz="1200" dirty="0">
                <a:solidFill>
                  <a:srgbClr val="FCFCFC"/>
                </a:solidFill>
                <a:latin typeface="方正兰亭超细黑简体" panose="02000000000000000000"/>
                <a:ea typeface="方正兰亭超细黑简体" panose="02000000000000000000"/>
              </a:rPr>
              <a:t>并选择只保留文字。</a:t>
            </a:r>
            <a:endParaRPr lang="en-US" altLang="zh-CN" sz="1200" dirty="0">
              <a:solidFill>
                <a:srgbClr val="FCFCFC"/>
              </a:solidFill>
              <a:latin typeface="方正兰亭超细黑简体" panose="02000000000000000000"/>
              <a:ea typeface="方正兰亭超细黑简体" panose="02000000000000000000"/>
            </a:endParaRPr>
          </a:p>
          <a:p>
            <a:endParaRPr lang="en-US" altLang="zh-CN" sz="1050" dirty="0" smtClean="0">
              <a:solidFill>
                <a:schemeClr val="bg1"/>
              </a:solidFill>
              <a:latin typeface="方正姚体" panose="02010601030101010101" pitchFamily="2" charset="-122"/>
              <a:ea typeface="方正姚体" panose="02010601030101010101" pitchFamily="2" charset="-122"/>
            </a:endParaRPr>
          </a:p>
        </p:txBody>
      </p:sp>
      <p:grpSp>
        <p:nvGrpSpPr>
          <p:cNvPr id="2" name="组合 1"/>
          <p:cNvGrpSpPr/>
          <p:nvPr/>
        </p:nvGrpSpPr>
        <p:grpSpPr>
          <a:xfrm>
            <a:off x="741440" y="2541631"/>
            <a:ext cx="2286000" cy="1346766"/>
            <a:chOff x="741440" y="2541631"/>
            <a:chExt cx="2286000" cy="1346766"/>
          </a:xfrm>
        </p:grpSpPr>
        <p:sp>
          <p:nvSpPr>
            <p:cNvPr id="26" name="矩形 25"/>
            <p:cNvSpPr/>
            <p:nvPr/>
          </p:nvSpPr>
          <p:spPr>
            <a:xfrm>
              <a:off x="817914" y="2610857"/>
              <a:ext cx="2137559" cy="1208314"/>
            </a:xfrm>
            <a:prstGeom prst="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741440" y="2541631"/>
              <a:ext cx="2286000" cy="1346766"/>
            </a:xfrm>
            <a:prstGeom prst="rect">
              <a:avLst/>
            </a:prstGeom>
            <a:noFill/>
            <a:ln>
              <a:gradFill>
                <a:gsLst>
                  <a:gs pos="0">
                    <a:srgbClr val="F7EC66"/>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729206" y="4510434"/>
            <a:ext cx="2286000" cy="1346766"/>
            <a:chOff x="729206" y="4510434"/>
            <a:chExt cx="2286000" cy="1346766"/>
          </a:xfrm>
        </p:grpSpPr>
        <p:sp>
          <p:nvSpPr>
            <p:cNvPr id="29" name="矩形 28"/>
            <p:cNvSpPr/>
            <p:nvPr/>
          </p:nvSpPr>
          <p:spPr>
            <a:xfrm>
              <a:off x="817914" y="4591831"/>
              <a:ext cx="2137559" cy="1208314"/>
            </a:xfrm>
            <a:prstGeom prst="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729206" y="4510434"/>
              <a:ext cx="2286000" cy="1346766"/>
            </a:xfrm>
            <a:prstGeom prst="rect">
              <a:avLst/>
            </a:prstGeom>
            <a:noFill/>
            <a:ln>
              <a:gradFill>
                <a:gsLst>
                  <a:gs pos="0">
                    <a:srgbClr val="FBF56F"/>
                  </a:gs>
                  <a:gs pos="100000">
                    <a:srgbClr val="E0B328"/>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9153675" y="3245065"/>
            <a:ext cx="2286000" cy="1346766"/>
            <a:chOff x="9153675" y="3245065"/>
            <a:chExt cx="2286000" cy="1346766"/>
          </a:xfrm>
        </p:grpSpPr>
        <p:sp>
          <p:nvSpPr>
            <p:cNvPr id="31" name="矩形 30"/>
            <p:cNvSpPr/>
            <p:nvPr/>
          </p:nvSpPr>
          <p:spPr>
            <a:xfrm flipH="1">
              <a:off x="9230014" y="3320371"/>
              <a:ext cx="2137559" cy="1208314"/>
            </a:xfrm>
            <a:prstGeom prst="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9153675" y="3245065"/>
              <a:ext cx="2286000" cy="1346766"/>
            </a:xfrm>
            <a:prstGeom prst="rect">
              <a:avLst/>
            </a:prstGeom>
            <a:noFill/>
            <a:ln>
              <a:gradFill>
                <a:gsLst>
                  <a:gs pos="0">
                    <a:srgbClr val="F7EC66"/>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9153675" y="5195988"/>
            <a:ext cx="2286000" cy="1346766"/>
            <a:chOff x="9153675" y="5195988"/>
            <a:chExt cx="2286000" cy="1346766"/>
          </a:xfrm>
        </p:grpSpPr>
        <p:sp>
          <p:nvSpPr>
            <p:cNvPr id="33" name="矩形 32"/>
            <p:cNvSpPr/>
            <p:nvPr/>
          </p:nvSpPr>
          <p:spPr>
            <a:xfrm flipH="1">
              <a:off x="9228470" y="5292333"/>
              <a:ext cx="2137559" cy="1208314"/>
            </a:xfrm>
            <a:prstGeom prst="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9153675" y="5195988"/>
              <a:ext cx="2286000" cy="1346766"/>
            </a:xfrm>
            <a:prstGeom prst="rect">
              <a:avLst/>
            </a:prstGeom>
            <a:noFill/>
            <a:ln>
              <a:gradFill>
                <a:gsLst>
                  <a:gs pos="0">
                    <a:srgbClr val="F7EC66"/>
                  </a:gs>
                  <a:gs pos="100000">
                    <a:srgbClr val="DEB02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right)">
                                      <p:cBhvr>
                                        <p:cTn id="17" dur="500"/>
                                        <p:tgtEl>
                                          <p:spTgt spid="1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par>
                          <p:cTn id="38" fill="hold">
                            <p:stCondLst>
                              <p:cond delay="3500"/>
                            </p:stCondLst>
                            <p:childTnLst>
                              <p:par>
                                <p:cTn id="39" presetID="53" presetClass="entr" presetSubtype="16"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500" fill="hold"/>
                                        <p:tgtEl>
                                          <p:spTgt spid="3"/>
                                        </p:tgtEl>
                                        <p:attrNameLst>
                                          <p:attrName>ppt_w</p:attrName>
                                        </p:attrNameLst>
                                      </p:cBhvr>
                                      <p:tavLst>
                                        <p:tav tm="0">
                                          <p:val>
                                            <p:fltVal val="0"/>
                                          </p:val>
                                        </p:tav>
                                        <p:tav tm="100000">
                                          <p:val>
                                            <p:strVal val="#ppt_w"/>
                                          </p:val>
                                        </p:tav>
                                      </p:tavLst>
                                    </p:anim>
                                    <p:anim calcmode="lin" valueType="num">
                                      <p:cBhvr>
                                        <p:cTn id="42" dur="500" fill="hold"/>
                                        <p:tgtEl>
                                          <p:spTgt spid="3"/>
                                        </p:tgtEl>
                                        <p:attrNameLst>
                                          <p:attrName>ppt_h</p:attrName>
                                        </p:attrNameLst>
                                      </p:cBhvr>
                                      <p:tavLst>
                                        <p:tav tm="0">
                                          <p:val>
                                            <p:fltVal val="0"/>
                                          </p:val>
                                        </p:tav>
                                        <p:tav tm="100000">
                                          <p:val>
                                            <p:strVal val="#ppt_h"/>
                                          </p:val>
                                        </p:tav>
                                      </p:tavLst>
                                    </p:anim>
                                    <p:animEffect transition="in" filter="fade">
                                      <p:cBhvr>
                                        <p:cTn id="43" dur="500"/>
                                        <p:tgtEl>
                                          <p:spTgt spid="3"/>
                                        </p:tgtEl>
                                      </p:cBhvr>
                                    </p:animEffect>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par>
                          <p:cTn id="54" fill="hold">
                            <p:stCondLst>
                              <p:cond delay="5000"/>
                            </p:stCondLst>
                            <p:childTnLst>
                              <p:par>
                                <p:cTn id="55" presetID="22" presetClass="entr" presetSubtype="2"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right)">
                                      <p:cBhvr>
                                        <p:cTn id="57" dur="500"/>
                                        <p:tgtEl>
                                          <p:spTgt spid="20"/>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fltVal val="0"/>
                                          </p:val>
                                        </p:tav>
                                        <p:tav tm="100000">
                                          <p:val>
                                            <p:strVal val="#ppt_w"/>
                                          </p:val>
                                        </p:tav>
                                      </p:tavLst>
                                    </p:anim>
                                    <p:anim calcmode="lin" valueType="num">
                                      <p:cBhvr>
                                        <p:cTn id="62" dur="500" fill="hold"/>
                                        <p:tgtEl>
                                          <p:spTgt spid="6"/>
                                        </p:tgtEl>
                                        <p:attrNameLst>
                                          <p:attrName>ppt_h</p:attrName>
                                        </p:attrNameLst>
                                      </p:cBhvr>
                                      <p:tavLst>
                                        <p:tav tm="0">
                                          <p:val>
                                            <p:fltVal val="0"/>
                                          </p:val>
                                        </p:tav>
                                        <p:tav tm="100000">
                                          <p:val>
                                            <p:strVal val="#ppt_h"/>
                                          </p:val>
                                        </p:tav>
                                      </p:tavLst>
                                    </p:anim>
                                    <p:animEffect transition="in" filter="fade">
                                      <p:cBhvr>
                                        <p:cTn id="63" dur="500"/>
                                        <p:tgtEl>
                                          <p:spTgt spid="6"/>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p:cTn id="71" dur="500" fill="hold"/>
                                        <p:tgtEl>
                                          <p:spTgt spid="23"/>
                                        </p:tgtEl>
                                        <p:attrNameLst>
                                          <p:attrName>ppt_w</p:attrName>
                                        </p:attrNameLst>
                                      </p:cBhvr>
                                      <p:tavLst>
                                        <p:tav tm="0">
                                          <p:val>
                                            <p:fltVal val="0"/>
                                          </p:val>
                                        </p:tav>
                                        <p:tav tm="100000">
                                          <p:val>
                                            <p:strVal val="#ppt_w"/>
                                          </p:val>
                                        </p:tav>
                                      </p:tavLst>
                                    </p:anim>
                                    <p:anim calcmode="lin" valueType="num">
                                      <p:cBhvr>
                                        <p:cTn id="72" dur="500" fill="hold"/>
                                        <p:tgtEl>
                                          <p:spTgt spid="23"/>
                                        </p:tgtEl>
                                        <p:attrNameLst>
                                          <p:attrName>ppt_h</p:attrName>
                                        </p:attrNameLst>
                                      </p:cBhvr>
                                      <p:tavLst>
                                        <p:tav tm="0">
                                          <p:val>
                                            <p:fltVal val="0"/>
                                          </p:val>
                                        </p:tav>
                                        <p:tav tm="100000">
                                          <p:val>
                                            <p:strVal val="#ppt_h"/>
                                          </p:val>
                                        </p:tav>
                                      </p:tavLst>
                                    </p:anim>
                                    <p:animEffect transition="in" filter="fade">
                                      <p:cBhvr>
                                        <p:cTn id="73" dur="500"/>
                                        <p:tgtEl>
                                          <p:spTgt spid="23"/>
                                        </p:tgtEl>
                                      </p:cBhvr>
                                    </p:animEffect>
                                  </p:childTnLst>
                                </p:cTn>
                              </p:par>
                            </p:childTnLst>
                          </p:cTn>
                        </p:par>
                        <p:par>
                          <p:cTn id="74" fill="hold">
                            <p:stCondLst>
                              <p:cond delay="7000"/>
                            </p:stCondLst>
                            <p:childTnLst>
                              <p:par>
                                <p:cTn id="75" presetID="22" presetClass="entr" presetSubtype="8"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wipe(left)">
                                      <p:cBhvr>
                                        <p:cTn id="77" dur="500"/>
                                        <p:tgtEl>
                                          <p:spTgt spid="25"/>
                                        </p:tgtEl>
                                      </p:cBhvr>
                                    </p:animEffect>
                                  </p:childTnLst>
                                </p:cTn>
                              </p:par>
                            </p:childTnLst>
                          </p:cTn>
                        </p:par>
                        <p:par>
                          <p:cTn id="78" fill="hold">
                            <p:stCondLst>
                              <p:cond delay="7500"/>
                            </p:stCondLst>
                            <p:childTnLst>
                              <p:par>
                                <p:cTn id="79" presetID="53" presetClass="entr" presetSubtype="16"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 calcmode="lin" valueType="num">
                                      <p:cBhvr>
                                        <p:cTn id="81" dur="500" fill="hold"/>
                                        <p:tgtEl>
                                          <p:spTgt spid="7"/>
                                        </p:tgtEl>
                                        <p:attrNameLst>
                                          <p:attrName>ppt_w</p:attrName>
                                        </p:attrNameLst>
                                      </p:cBhvr>
                                      <p:tavLst>
                                        <p:tav tm="0">
                                          <p:val>
                                            <p:fltVal val="0"/>
                                          </p:val>
                                        </p:tav>
                                        <p:tav tm="100000">
                                          <p:val>
                                            <p:strVal val="#ppt_w"/>
                                          </p:val>
                                        </p:tav>
                                      </p:tavLst>
                                    </p:anim>
                                    <p:anim calcmode="lin" valueType="num">
                                      <p:cBhvr>
                                        <p:cTn id="82" dur="500" fill="hold"/>
                                        <p:tgtEl>
                                          <p:spTgt spid="7"/>
                                        </p:tgtEl>
                                        <p:attrNameLst>
                                          <p:attrName>ppt_h</p:attrName>
                                        </p:attrNameLst>
                                      </p:cBhvr>
                                      <p:tavLst>
                                        <p:tav tm="0">
                                          <p:val>
                                            <p:fltVal val="0"/>
                                          </p:val>
                                        </p:tav>
                                        <p:tav tm="100000">
                                          <p:val>
                                            <p:strVal val="#ppt_h"/>
                                          </p:val>
                                        </p:tav>
                                      </p:tavLst>
                                    </p:anim>
                                    <p:animEffect transition="in" filter="fade">
                                      <p:cBhvr>
                                        <p:cTn id="83" dur="500"/>
                                        <p:tgtEl>
                                          <p:spTgt spid="7"/>
                                        </p:tgtEl>
                                      </p:cBhvr>
                                    </p:animEffect>
                                  </p:childTnLst>
                                </p:cTn>
                              </p:par>
                            </p:childTnLst>
                          </p:cTn>
                        </p:par>
                        <p:par>
                          <p:cTn id="84" fill="hold">
                            <p:stCondLst>
                              <p:cond delay="8000"/>
                            </p:stCondLst>
                            <p:childTnLst>
                              <p:par>
                                <p:cTn id="85" presetID="22" presetClass="entr" presetSubtype="8"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7" grpId="0"/>
      <p:bldP spid="30" grpId="0"/>
      <p:bldP spid="32" grpId="0"/>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16591" y="-1125415"/>
            <a:ext cx="731520" cy="942535"/>
          </a:xfrm>
          <a:prstGeom prst="rect">
            <a:avLst/>
          </a:prstGeom>
          <a:gradFill flip="none" rotWithShape="1">
            <a:gsLst>
              <a:gs pos="0">
                <a:srgbClr val="FDFA75"/>
              </a:gs>
              <a:gs pos="100000">
                <a:srgbClr val="D79E1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48111" y="-1125416"/>
            <a:ext cx="731520" cy="942535"/>
          </a:xfrm>
          <a:prstGeom prst="rect">
            <a:avLst/>
          </a:prstGeom>
          <a:gradFill flip="none" rotWithShape="1">
            <a:gsLst>
              <a:gs pos="0">
                <a:srgbClr val="515151"/>
              </a:gs>
              <a:gs pos="100000">
                <a:srgbClr val="202020"/>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5520000" flipH="1" flipV="1">
            <a:off x="2546251" y="1280162"/>
            <a:ext cx="7111217" cy="7111217"/>
          </a:xfrm>
          <a:prstGeom prst="ellipse">
            <a:avLst/>
          </a:prstGeom>
          <a:noFill/>
          <a:ln>
            <a:gradFill>
              <a:gsLst>
                <a:gs pos="17000">
                  <a:srgbClr val="E3BA2E"/>
                </a:gs>
                <a:gs pos="15000">
                  <a:srgbClr val="DEAE22">
                    <a:alpha val="0"/>
                  </a:srgbClr>
                </a:gs>
                <a:gs pos="0">
                  <a:srgbClr val="E8F1F9">
                    <a:alpha val="0"/>
                  </a:srgbClr>
                </a:gs>
                <a:gs pos="100000">
                  <a:srgbClr val="FBF670"/>
                </a:gs>
              </a:gsLst>
              <a:lin ang="7200000" scaled="0"/>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21480000" flipH="1" flipV="1">
            <a:off x="18455" y="-176598"/>
            <a:ext cx="9657527" cy="3138606"/>
          </a:xfrm>
          <a:custGeom>
            <a:avLst/>
            <a:gdLst>
              <a:gd name="connsiteX0" fmla="*/ 5203260 w 9657527"/>
              <a:gd name="connsiteY0" fmla="*/ 5375 h 3138606"/>
              <a:gd name="connsiteX1" fmla="*/ 9533020 w 9657527"/>
              <a:gd name="connsiteY1" fmla="*/ 2183713 h 3138606"/>
              <a:gd name="connsiteX2" fmla="*/ 9657527 w 9657527"/>
              <a:gd name="connsiteY2" fmla="*/ 2386943 h 3138606"/>
              <a:gd name="connsiteX3" fmla="*/ 9631279 w 9657527"/>
              <a:gd name="connsiteY3" fmla="*/ 3138606 h 3138606"/>
              <a:gd name="connsiteX4" fmla="*/ 0 w 9657527"/>
              <a:gd name="connsiteY4" fmla="*/ 2802274 h 3138606"/>
              <a:gd name="connsiteX5" fmla="*/ 39235 w 9657527"/>
              <a:gd name="connsiteY5" fmla="*/ 2710379 h 3138606"/>
              <a:gd name="connsiteX6" fmla="*/ 4935048 w 9657527"/>
              <a:gd name="connsiteY6" fmla="*/ 0 h 3138606"/>
              <a:gd name="connsiteX7" fmla="*/ 5203260 w 9657527"/>
              <a:gd name="connsiteY7" fmla="*/ 5375 h 313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57527" h="3138606">
                <a:moveTo>
                  <a:pt x="5203260" y="5375"/>
                </a:moveTo>
                <a:cubicBezTo>
                  <a:pt x="7079915" y="80765"/>
                  <a:pt x="8694684" y="942807"/>
                  <a:pt x="9533020" y="2183713"/>
                </a:cubicBezTo>
                <a:lnTo>
                  <a:pt x="9657527" y="2386943"/>
                </a:lnTo>
                <a:lnTo>
                  <a:pt x="9631279" y="3138606"/>
                </a:lnTo>
                <a:lnTo>
                  <a:pt x="0" y="2802274"/>
                </a:lnTo>
                <a:lnTo>
                  <a:pt x="39235" y="2710379"/>
                </a:lnTo>
                <a:cubicBezTo>
                  <a:pt x="769966" y="1128750"/>
                  <a:pt x="2686179" y="0"/>
                  <a:pt x="4935048" y="0"/>
                </a:cubicBezTo>
                <a:cubicBezTo>
                  <a:pt x="5025003" y="0"/>
                  <a:pt x="5114425" y="1806"/>
                  <a:pt x="5203260" y="5375"/>
                </a:cubicBezTo>
                <a:close/>
              </a:path>
            </a:pathLst>
          </a:custGeom>
          <a:noFill/>
          <a:ln w="6350">
            <a:gradFill>
              <a:gsLst>
                <a:gs pos="0">
                  <a:srgbClr val="FBF670">
                    <a:alpha val="50000"/>
                  </a:srgbClr>
                </a:gs>
                <a:gs pos="100000">
                  <a:srgbClr val="DEAE22">
                    <a:alpha val="4000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234728" y="4017031"/>
            <a:ext cx="5734262" cy="1015663"/>
          </a:xfrm>
          <a:prstGeom prst="rect">
            <a:avLst/>
          </a:prstGeom>
          <a:noFill/>
        </p:spPr>
        <p:txBody>
          <a:bodyPr wrap="none" rtlCol="0">
            <a:spAutoFit/>
          </a:bodyPr>
          <a:lstStyle/>
          <a:p>
            <a:r>
              <a:rPr lang="en-US" altLang="zh-CN" sz="6000" b="1" dirty="0" smtClean="0">
                <a:solidFill>
                  <a:srgbClr val="FBF670"/>
                </a:solidFill>
                <a:latin typeface="方正兰亭超细黑简体" panose="02000000000000000000" pitchFamily="2" charset="-122"/>
                <a:ea typeface="方正兰亭超细黑简体" panose="02000000000000000000" pitchFamily="2" charset="-122"/>
              </a:rPr>
              <a:t>THANK   YOU</a:t>
            </a:r>
            <a:endParaRPr lang="zh-CN" altLang="en-US" sz="6000" b="1" dirty="0">
              <a:solidFill>
                <a:srgbClr val="FBF670"/>
              </a:solidFill>
              <a:latin typeface="方正兰亭超细黑简体" panose="02000000000000000000" pitchFamily="2" charset="-122"/>
              <a:ea typeface="方正兰亭超细黑简体" panose="02000000000000000000" pitchFamily="2" charset="-122"/>
            </a:endParaRPr>
          </a:p>
        </p:txBody>
      </p:sp>
      <p:grpSp>
        <p:nvGrpSpPr>
          <p:cNvPr id="2" name="组合 1"/>
          <p:cNvGrpSpPr/>
          <p:nvPr/>
        </p:nvGrpSpPr>
        <p:grpSpPr>
          <a:xfrm>
            <a:off x="2998396" y="2637935"/>
            <a:ext cx="349715" cy="349715"/>
            <a:chOff x="2998396" y="2637935"/>
            <a:chExt cx="349715" cy="349715"/>
          </a:xfrm>
        </p:grpSpPr>
        <p:sp>
          <p:nvSpPr>
            <p:cNvPr id="7" name="椭圆 6"/>
            <p:cNvSpPr/>
            <p:nvPr/>
          </p:nvSpPr>
          <p:spPr>
            <a:xfrm>
              <a:off x="2998396" y="2637935"/>
              <a:ext cx="349715" cy="349715"/>
            </a:xfrm>
            <a:prstGeom prst="ellipse">
              <a:avLst/>
            </a:prstGeom>
            <a:noFill/>
            <a:ln w="34925">
              <a:gradFill>
                <a:gsLst>
                  <a:gs pos="0">
                    <a:srgbClr val="FBF670"/>
                  </a:gs>
                  <a:gs pos="100000">
                    <a:srgbClr val="DEAE22"/>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3083253" y="2722792"/>
              <a:ext cx="180000" cy="180000"/>
            </a:xfrm>
            <a:prstGeom prst="ellipse">
              <a:avLst/>
            </a:prstGeom>
            <a:gradFill>
              <a:gsLst>
                <a:gs pos="0">
                  <a:srgbClr val="FBF670"/>
                </a:gs>
                <a:gs pos="100000">
                  <a:srgbClr val="DEAE22"/>
                </a:gs>
              </a:gsLst>
              <a:lin ang="7200000" scaled="0"/>
            </a:gra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par>
                          <p:cTn id="21" fill="hold">
                            <p:stCondLst>
                              <p:cond delay="2000"/>
                            </p:stCondLst>
                            <p:childTnLst>
                              <p:par>
                                <p:cTn id="22" presetID="1" presetClass="path" presetSubtype="0" accel="50000" decel="50000" fill="hold" nodeType="afterEffect">
                                  <p:stCondLst>
                                    <p:cond delay="0"/>
                                  </p:stCondLst>
                                  <p:childTnLst>
                                    <p:animMotion origin="layout" path="M 1.875E-6 -1.85185E-6 C 0.08997 -0.23727 0.27018 -0.30185 0.40208 -0.14375 C 0.53385 0.01435 0.5681 0.33611 0.47812 0.57315 C 0.38789 0.81088 0.20768 0.87408 0.07591 0.71597 C -0.05599 0.55787 -0.09011 0.2375 1.875E-6 -1.85185E-6 Z " pathEditMode="relative" rAng="18240000" ptsTypes="AAAAA">
                                      <p:cBhvr>
                                        <p:cTn id="23" dur="2000" fill="hold"/>
                                        <p:tgtEl>
                                          <p:spTgt spid="2"/>
                                        </p:tgtEl>
                                        <p:attrNameLst>
                                          <p:attrName>ppt_x</p:attrName>
                                          <p:attrName>ppt_y</p:attrName>
                                        </p:attrNameLst>
                                      </p:cBhvr>
                                      <p:rCtr x="23906" y="28634"/>
                                    </p:animMotion>
                                  </p:childTnLst>
                                </p:cTn>
                              </p:par>
                            </p:childTnLst>
                          </p:cTn>
                        </p:par>
                        <p:par>
                          <p:cTn id="24" fill="hold">
                            <p:stCondLst>
                              <p:cond delay="4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4500"/>
                            </p:stCondLst>
                            <p:childTnLst>
                              <p:par>
                                <p:cTn id="29" presetID="22" presetClass="entr" presetSubtype="2"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right)">
                                      <p:cBhvr>
                                        <p:cTn id="31" dur="500"/>
                                        <p:tgtEl>
                                          <p:spTgt spid="14"/>
                                        </p:tgtEl>
                                      </p:cBhvr>
                                    </p:animEffect>
                                  </p:childTnLst>
                                </p:cTn>
                              </p:par>
                            </p:childTnLst>
                          </p:cTn>
                        </p:par>
                        <p:par>
                          <p:cTn id="32" fill="hold">
                            <p:stCondLst>
                              <p:cond delay="50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555" y="4437117"/>
            <a:ext cx="8607439" cy="1692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8"/>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9"/>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0"/>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资料</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1"/>
              </a:rPr>
              <a:t>www.1ppt.com/ziliao/</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范文下载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3"/>
              </a:rPr>
              <a:t>www.1ppt.com/fanwen</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试卷</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4"/>
              </a:rPr>
              <a:t>www.1ppt.com/shiti/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下载：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5"/>
              </a:rPr>
              <a:t>www.1ppt.com/jiaoan/</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a:t>
            </a:r>
            <a:r>
              <a:rPr lang="zh-CN" altLang="en-US" sz="1100" dirty="0" smtClean="0">
                <a:solidFill>
                  <a:srgbClr val="EEECE1">
                    <a:lumMod val="25000"/>
                  </a:srgbClr>
                </a:solidFill>
                <a:latin typeface="微软雅黑" panose="020B0503020204020204" pitchFamily="34" charset="-122"/>
                <a:ea typeface="微软雅黑" panose="020B0503020204020204" pitchFamily="34" charset="-122"/>
              </a:rPr>
              <a:t>：      </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hlinkClick r:id="rId16"/>
              </a:rPr>
              <a:t>www.1ppt.com/ziti/</a:t>
            </a:r>
            <a:r>
              <a:rPr lang="en-US" altLang="zh-CN" sz="1100" dirty="0" smtClean="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275"/>
            <a:ext cx="12192000" cy="1366829"/>
          </a:xfrm>
          <a:prstGeom prst="rect">
            <a:avLst/>
          </a:prstGeom>
          <a:solidFill>
            <a:schemeClr val="tx2">
              <a:lumMod val="75000"/>
            </a:schemeClr>
          </a:solidFill>
          <a:ln w="9525">
            <a:noFill/>
            <a:miter lim="800000"/>
          </a:ln>
        </p:spPr>
        <p:txBody>
          <a:bodyPr wrap="none" anchor="ctr"/>
          <a:lstStyle/>
          <a:p>
            <a:pPr>
              <a:defRPr/>
            </a:pPr>
            <a:endParaRPr lang="zh-CN" altLang="en-US" kern="0" dirty="0">
              <a:solidFill>
                <a:srgbClr val="005397"/>
              </a:solidFill>
              <a:latin typeface="Arial" panose="020B0604020202090204"/>
              <a:ea typeface="微软雅黑"/>
            </a:endParaRPr>
          </a:p>
        </p:txBody>
      </p:sp>
      <p:pic>
        <p:nvPicPr>
          <p:cNvPr id="10" name="图片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4403" y="315180"/>
            <a:ext cx="10282184" cy="2681772"/>
          </a:xfrm>
          <a:prstGeom prst="rect">
            <a:avLst/>
          </a:prstGeom>
          <a:noFill/>
          <a:ln>
            <a:noFill/>
          </a:ln>
        </p:spPr>
      </p:pic>
      <p:sp>
        <p:nvSpPr>
          <p:cNvPr id="15" name="Rectangle 3"/>
          <p:cNvSpPr>
            <a:spLocks noChangeArrowheads="1"/>
          </p:cNvSpPr>
          <p:nvPr/>
        </p:nvSpPr>
        <p:spPr bwMode="auto">
          <a:xfrm>
            <a:off x="624421" y="3097348"/>
            <a:ext cx="5471583" cy="1618679"/>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可以在下列情况使用</a:t>
            </a:r>
            <a:endParaRPr lang="zh-CN" altLang="en-US" sz="1200" kern="0" dirty="0" smtClean="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pitchFamily="34" charset="-122"/>
                <a:ea typeface="微软雅黑" panose="020B0503020204020204" pitchFamily="34" charset="-122"/>
              </a:rPr>
              <a:t>不限次数的用于您个人</a:t>
            </a:r>
            <a:r>
              <a:rPr lang="en-US" altLang="zh-CN" sz="1200" kern="0" dirty="0" smtClean="0">
                <a:solidFill>
                  <a:prstClr val="white"/>
                </a:solidFill>
                <a:latin typeface="微软雅黑" panose="020B0503020204020204" pitchFamily="34" charset="-122"/>
                <a:ea typeface="微软雅黑" panose="020B0503020204020204" pitchFamily="34" charset="-122"/>
              </a:rPr>
              <a:t>/</a:t>
            </a:r>
            <a:r>
              <a:rPr lang="zh-CN" altLang="en-US" sz="1200" kern="0" dirty="0" smtClean="0">
                <a:solidFill>
                  <a:prstClr val="white"/>
                </a:solidFill>
                <a:latin typeface="微软雅黑" panose="020B0503020204020204" pitchFamily="34" charset="-122"/>
                <a:ea typeface="微软雅黑" panose="020B0503020204020204" pitchFamily="34" charset="-122"/>
              </a:rPr>
              <a:t>公司、企业的商业演示。</a:t>
            </a:r>
            <a:endParaRPr lang="zh-CN" altLang="en-US" sz="1200" kern="0" dirty="0" smtClean="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pitchFamily="34" charset="-122"/>
                <a:ea typeface="微软雅黑" panose="020B0503020204020204" pitchFamily="34" charset="-122"/>
              </a:rPr>
              <a:t>拷贝模板中的内容用于其它幻灯片母版中使用。</a:t>
            </a:r>
            <a:endParaRPr lang="zh-CN" altLang="en-US" sz="1200" kern="0" dirty="0" smtClean="0">
              <a:solidFill>
                <a:prstClr val="white"/>
              </a:solidFill>
              <a:latin typeface="微软雅黑" panose="020B0503020204020204" pitchFamily="34" charset="-122"/>
              <a:ea typeface="微软雅黑" panose="020B0503020204020204" pitchFamily="34" charset="-122"/>
            </a:endParaRPr>
          </a:p>
        </p:txBody>
      </p:sp>
      <p:sp>
        <p:nvSpPr>
          <p:cNvPr id="16" name="Rectangle 4"/>
          <p:cNvSpPr>
            <a:spLocks noChangeArrowheads="1"/>
          </p:cNvSpPr>
          <p:nvPr/>
        </p:nvSpPr>
        <p:spPr bwMode="auto">
          <a:xfrm>
            <a:off x="6096000" y="3097349"/>
            <a:ext cx="5471584" cy="1546671"/>
          </a:xfrm>
          <a:prstGeom prst="rect">
            <a:avLst/>
          </a:prstGeom>
          <a:noFill/>
          <a:ln w="3175" algn="ctr">
            <a:noFill/>
            <a:prstDash val="dash"/>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buFont typeface="Wingdings" panose="05000000000000000000" pitchFamily="2" charset="2"/>
              <a:buNone/>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不可以在以下情况使用</a:t>
            </a:r>
            <a:endParaRPr lang="zh-CN" altLang="en-US" sz="1050" b="1" kern="0" dirty="0" smtClean="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pitchFamily="34" charset="-122"/>
                <a:ea typeface="微软雅黑" panose="020B0503020204020204" pitchFamily="34" charset="-122"/>
              </a:rPr>
              <a:t>用于任何形式的在线付费下载。</a:t>
            </a:r>
            <a:endParaRPr lang="zh-CN" altLang="en-US" sz="1200" kern="0" dirty="0" smtClean="0">
              <a:solidFill>
                <a:prstClr val="white"/>
              </a:solidFill>
              <a:latin typeface="微软雅黑" panose="020B0503020204020204" pitchFamily="34" charset="-122"/>
              <a:ea typeface="微软雅黑" panose="020B0503020204020204" pitchFamily="34" charset="-122"/>
            </a:endParaRPr>
          </a:p>
          <a:p>
            <a:pPr>
              <a:lnSpc>
                <a:spcPct val="150000"/>
              </a:lnSpc>
              <a:buClr>
                <a:srgbClr val="5B8CC1"/>
              </a:buClr>
              <a:buFont typeface="Wingdings" panose="05000000000000000000" pitchFamily="2" charset="2"/>
              <a:buChar char="n"/>
              <a:defRPr/>
            </a:pPr>
            <a:r>
              <a:rPr lang="zh-CN" altLang="en-US" sz="1200" kern="0" dirty="0" smtClean="0">
                <a:solidFill>
                  <a:prstClr val="white"/>
                </a:solidFill>
                <a:latin typeface="微软雅黑" panose="020B0503020204020204" pitchFamily="34" charset="-122"/>
                <a:ea typeface="微软雅黑" panose="020B0503020204020204" pitchFamily="34" charset="-122"/>
              </a:rPr>
              <a:t>收集整理我们发布的免费资源后，刻录光碟销售。</a:t>
            </a:r>
            <a:endParaRPr lang="zh-CN" altLang="en-GB" sz="1200" kern="0" dirty="0" smtClean="0">
              <a:solidFill>
                <a:prstClr val="white"/>
              </a:solidFill>
              <a:latin typeface="微软雅黑" panose="020B0503020204020204" pitchFamily="34" charset="-122"/>
              <a:ea typeface="微软雅黑" panose="020B0503020204020204" pitchFamily="34" charset="-122"/>
            </a:endParaRPr>
          </a:p>
        </p:txBody>
      </p:sp>
      <p:pic>
        <p:nvPicPr>
          <p:cNvPr id="17" name="Picture 10" descr="png-06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8775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 descr="png-065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645336" y="3097345"/>
            <a:ext cx="52493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对称加密</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(symmetric encryption)</a:t>
            </a:r>
            <a:br>
              <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br>
            <a:endParaRPr lang="zh-CN" altLang="en-US" dirty="0"/>
          </a:p>
        </p:txBody>
      </p:sp>
      <p:sp>
        <p:nvSpPr>
          <p:cNvPr id="3" name="内容占位符 2"/>
          <p:cNvSpPr>
            <a:spLocks noGrp="1"/>
          </p:cNvSpPr>
          <p:nvPr>
            <p:ph idx="1"/>
          </p:nvPr>
        </p:nvSpPr>
        <p:spPr>
          <a:xfrm>
            <a:off x="668916" y="1295062"/>
            <a:ext cx="10515600" cy="1222375"/>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最基本的密码学原语</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(primitive)</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注意区分密码</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(cipher)</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和口令</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(password)</a:t>
            </a:r>
            <a:endParaRPr lang="zh-CN" altLang="en-US" dirty="0"/>
          </a:p>
        </p:txBody>
      </p:sp>
      <p:grpSp>
        <p:nvGrpSpPr>
          <p:cNvPr id="4" name="组合 3"/>
          <p:cNvGrpSpPr/>
          <p:nvPr/>
        </p:nvGrpSpPr>
        <p:grpSpPr>
          <a:xfrm>
            <a:off x="325518" y="3391694"/>
            <a:ext cx="1085963" cy="1484973"/>
            <a:chOff x="3887868" y="2823897"/>
            <a:chExt cx="1085963" cy="1484973"/>
          </a:xfrm>
        </p:grpSpPr>
        <p:sp>
          <p:nvSpPr>
            <p:cNvPr id="5" name="Freeform 19"/>
            <p:cNvSpPr/>
            <p:nvPr/>
          </p:nvSpPr>
          <p:spPr bwMode="auto">
            <a:xfrm>
              <a:off x="3887868" y="2823897"/>
              <a:ext cx="1085963" cy="1079794"/>
            </a:xfrm>
            <a:custGeom>
              <a:avLst/>
              <a:gdLst>
                <a:gd name="T0" fmla="*/ 223 w 223"/>
                <a:gd name="T1" fmla="*/ 143 h 222"/>
                <a:gd name="T2" fmla="*/ 195 w 223"/>
                <a:gd name="T3" fmla="*/ 135 h 222"/>
                <a:gd name="T4" fmla="*/ 198 w 223"/>
                <a:gd name="T5" fmla="*/ 144 h 222"/>
                <a:gd name="T6" fmla="*/ 197 w 223"/>
                <a:gd name="T7" fmla="*/ 151 h 222"/>
                <a:gd name="T8" fmla="*/ 191 w 223"/>
                <a:gd name="T9" fmla="*/ 150 h 222"/>
                <a:gd name="T10" fmla="*/ 190 w 223"/>
                <a:gd name="T11" fmla="*/ 151 h 222"/>
                <a:gd name="T12" fmla="*/ 187 w 223"/>
                <a:gd name="T13" fmla="*/ 151 h 222"/>
                <a:gd name="T14" fmla="*/ 183 w 223"/>
                <a:gd name="T15" fmla="*/ 158 h 222"/>
                <a:gd name="T16" fmla="*/ 182 w 223"/>
                <a:gd name="T17" fmla="*/ 172 h 222"/>
                <a:gd name="T18" fmla="*/ 177 w 223"/>
                <a:gd name="T19" fmla="*/ 165 h 222"/>
                <a:gd name="T20" fmla="*/ 175 w 223"/>
                <a:gd name="T21" fmla="*/ 167 h 222"/>
                <a:gd name="T22" fmla="*/ 173 w 223"/>
                <a:gd name="T23" fmla="*/ 176 h 222"/>
                <a:gd name="T24" fmla="*/ 172 w 223"/>
                <a:gd name="T25" fmla="*/ 174 h 222"/>
                <a:gd name="T26" fmla="*/ 170 w 223"/>
                <a:gd name="T27" fmla="*/ 180 h 222"/>
                <a:gd name="T28" fmla="*/ 168 w 223"/>
                <a:gd name="T29" fmla="*/ 181 h 222"/>
                <a:gd name="T30" fmla="*/ 166 w 223"/>
                <a:gd name="T31" fmla="*/ 182 h 222"/>
                <a:gd name="T32" fmla="*/ 164 w 223"/>
                <a:gd name="T33" fmla="*/ 185 h 222"/>
                <a:gd name="T34" fmla="*/ 162 w 223"/>
                <a:gd name="T35" fmla="*/ 187 h 222"/>
                <a:gd name="T36" fmla="*/ 159 w 223"/>
                <a:gd name="T37" fmla="*/ 193 h 222"/>
                <a:gd name="T38" fmla="*/ 157 w 223"/>
                <a:gd name="T39" fmla="*/ 193 h 222"/>
                <a:gd name="T40" fmla="*/ 155 w 223"/>
                <a:gd name="T41" fmla="*/ 191 h 222"/>
                <a:gd name="T42" fmla="*/ 136 w 223"/>
                <a:gd name="T43" fmla="*/ 221 h 222"/>
                <a:gd name="T44" fmla="*/ 87 w 223"/>
                <a:gd name="T45" fmla="*/ 221 h 222"/>
                <a:gd name="T46" fmla="*/ 68 w 223"/>
                <a:gd name="T47" fmla="*/ 191 h 222"/>
                <a:gd name="T48" fmla="*/ 66 w 223"/>
                <a:gd name="T49" fmla="*/ 193 h 222"/>
                <a:gd name="T50" fmla="*/ 63 w 223"/>
                <a:gd name="T51" fmla="*/ 192 h 222"/>
                <a:gd name="T52" fmla="*/ 60 w 223"/>
                <a:gd name="T53" fmla="*/ 189 h 222"/>
                <a:gd name="T54" fmla="*/ 59 w 223"/>
                <a:gd name="T55" fmla="*/ 185 h 222"/>
                <a:gd name="T56" fmla="*/ 57 w 223"/>
                <a:gd name="T57" fmla="*/ 183 h 222"/>
                <a:gd name="T58" fmla="*/ 54 w 223"/>
                <a:gd name="T59" fmla="*/ 180 h 222"/>
                <a:gd name="T60" fmla="*/ 53 w 223"/>
                <a:gd name="T61" fmla="*/ 181 h 222"/>
                <a:gd name="T62" fmla="*/ 49 w 223"/>
                <a:gd name="T63" fmla="*/ 180 h 222"/>
                <a:gd name="T64" fmla="*/ 49 w 223"/>
                <a:gd name="T65" fmla="*/ 179 h 222"/>
                <a:gd name="T66" fmla="*/ 48 w 223"/>
                <a:gd name="T67" fmla="*/ 167 h 222"/>
                <a:gd name="T68" fmla="*/ 46 w 223"/>
                <a:gd name="T69" fmla="*/ 174 h 222"/>
                <a:gd name="T70" fmla="*/ 41 w 223"/>
                <a:gd name="T71" fmla="*/ 180 h 222"/>
                <a:gd name="T72" fmla="*/ 40 w 223"/>
                <a:gd name="T73" fmla="*/ 174 h 222"/>
                <a:gd name="T74" fmla="*/ 33 w 223"/>
                <a:gd name="T75" fmla="*/ 171 h 222"/>
                <a:gd name="T76" fmla="*/ 30 w 223"/>
                <a:gd name="T77" fmla="*/ 157 h 222"/>
                <a:gd name="T78" fmla="*/ 28 w 223"/>
                <a:gd name="T79" fmla="*/ 157 h 222"/>
                <a:gd name="T80" fmla="*/ 21 w 223"/>
                <a:gd name="T81" fmla="*/ 158 h 222"/>
                <a:gd name="T82" fmla="*/ 16 w 223"/>
                <a:gd name="T83" fmla="*/ 159 h 222"/>
                <a:gd name="T84" fmla="*/ 10 w 223"/>
                <a:gd name="T85" fmla="*/ 147 h 222"/>
                <a:gd name="T86" fmla="*/ 28 w 223"/>
                <a:gd name="T87" fmla="*/ 132 h 222"/>
                <a:gd name="T88" fmla="*/ 47 w 223"/>
                <a:gd name="T89" fmla="*/ 6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3" h="222">
                  <a:moveTo>
                    <a:pt x="175" y="67"/>
                  </a:moveTo>
                  <a:cubicBezTo>
                    <a:pt x="192" y="120"/>
                    <a:pt x="195" y="133"/>
                    <a:pt x="223" y="143"/>
                  </a:cubicBezTo>
                  <a:cubicBezTo>
                    <a:pt x="223" y="143"/>
                    <a:pt x="199" y="143"/>
                    <a:pt x="194" y="132"/>
                  </a:cubicBezTo>
                  <a:cubicBezTo>
                    <a:pt x="194" y="132"/>
                    <a:pt x="195" y="133"/>
                    <a:pt x="195" y="135"/>
                  </a:cubicBezTo>
                  <a:cubicBezTo>
                    <a:pt x="199" y="140"/>
                    <a:pt x="205" y="144"/>
                    <a:pt x="213" y="147"/>
                  </a:cubicBezTo>
                  <a:cubicBezTo>
                    <a:pt x="213" y="147"/>
                    <a:pt x="205" y="147"/>
                    <a:pt x="198" y="144"/>
                  </a:cubicBezTo>
                  <a:cubicBezTo>
                    <a:pt x="201" y="149"/>
                    <a:pt x="203" y="156"/>
                    <a:pt x="207" y="159"/>
                  </a:cubicBezTo>
                  <a:cubicBezTo>
                    <a:pt x="207" y="159"/>
                    <a:pt x="201" y="156"/>
                    <a:pt x="197" y="151"/>
                  </a:cubicBezTo>
                  <a:cubicBezTo>
                    <a:pt x="198" y="154"/>
                    <a:pt x="200" y="157"/>
                    <a:pt x="201" y="158"/>
                  </a:cubicBezTo>
                  <a:cubicBezTo>
                    <a:pt x="201" y="158"/>
                    <a:pt x="194" y="154"/>
                    <a:pt x="191" y="150"/>
                  </a:cubicBezTo>
                  <a:cubicBezTo>
                    <a:pt x="192" y="152"/>
                    <a:pt x="193" y="155"/>
                    <a:pt x="194" y="157"/>
                  </a:cubicBezTo>
                  <a:cubicBezTo>
                    <a:pt x="190" y="151"/>
                    <a:pt x="190" y="151"/>
                    <a:pt x="190" y="151"/>
                  </a:cubicBezTo>
                  <a:cubicBezTo>
                    <a:pt x="190" y="153"/>
                    <a:pt x="191" y="155"/>
                    <a:pt x="192" y="157"/>
                  </a:cubicBezTo>
                  <a:cubicBezTo>
                    <a:pt x="187" y="151"/>
                    <a:pt x="187" y="151"/>
                    <a:pt x="187" y="151"/>
                  </a:cubicBezTo>
                  <a:cubicBezTo>
                    <a:pt x="189" y="171"/>
                    <a:pt x="189" y="171"/>
                    <a:pt x="189" y="171"/>
                  </a:cubicBezTo>
                  <a:cubicBezTo>
                    <a:pt x="189" y="171"/>
                    <a:pt x="185" y="164"/>
                    <a:pt x="183" y="158"/>
                  </a:cubicBezTo>
                  <a:cubicBezTo>
                    <a:pt x="182" y="174"/>
                    <a:pt x="182" y="174"/>
                    <a:pt x="182" y="174"/>
                  </a:cubicBezTo>
                  <a:cubicBezTo>
                    <a:pt x="182" y="174"/>
                    <a:pt x="182" y="173"/>
                    <a:pt x="182" y="172"/>
                  </a:cubicBezTo>
                  <a:cubicBezTo>
                    <a:pt x="181" y="180"/>
                    <a:pt x="181" y="180"/>
                    <a:pt x="181" y="180"/>
                  </a:cubicBezTo>
                  <a:cubicBezTo>
                    <a:pt x="181" y="180"/>
                    <a:pt x="178" y="171"/>
                    <a:pt x="177" y="165"/>
                  </a:cubicBezTo>
                  <a:cubicBezTo>
                    <a:pt x="177" y="168"/>
                    <a:pt x="176" y="172"/>
                    <a:pt x="176" y="174"/>
                  </a:cubicBezTo>
                  <a:cubicBezTo>
                    <a:pt x="175" y="167"/>
                    <a:pt x="175" y="167"/>
                    <a:pt x="175" y="167"/>
                  </a:cubicBezTo>
                  <a:cubicBezTo>
                    <a:pt x="175" y="167"/>
                    <a:pt x="173" y="176"/>
                    <a:pt x="174" y="179"/>
                  </a:cubicBezTo>
                  <a:cubicBezTo>
                    <a:pt x="173" y="176"/>
                    <a:pt x="173" y="176"/>
                    <a:pt x="173" y="176"/>
                  </a:cubicBezTo>
                  <a:cubicBezTo>
                    <a:pt x="173" y="177"/>
                    <a:pt x="173" y="178"/>
                    <a:pt x="173" y="180"/>
                  </a:cubicBezTo>
                  <a:cubicBezTo>
                    <a:pt x="172" y="174"/>
                    <a:pt x="172" y="174"/>
                    <a:pt x="172" y="174"/>
                  </a:cubicBezTo>
                  <a:cubicBezTo>
                    <a:pt x="170" y="181"/>
                    <a:pt x="170" y="181"/>
                    <a:pt x="170" y="181"/>
                  </a:cubicBezTo>
                  <a:cubicBezTo>
                    <a:pt x="170" y="180"/>
                    <a:pt x="170" y="180"/>
                    <a:pt x="170" y="180"/>
                  </a:cubicBezTo>
                  <a:cubicBezTo>
                    <a:pt x="170" y="183"/>
                    <a:pt x="169" y="186"/>
                    <a:pt x="170" y="187"/>
                  </a:cubicBezTo>
                  <a:cubicBezTo>
                    <a:pt x="168" y="181"/>
                    <a:pt x="168" y="181"/>
                    <a:pt x="168" y="181"/>
                  </a:cubicBezTo>
                  <a:cubicBezTo>
                    <a:pt x="167" y="188"/>
                    <a:pt x="167" y="188"/>
                    <a:pt x="167" y="188"/>
                  </a:cubicBezTo>
                  <a:cubicBezTo>
                    <a:pt x="166" y="182"/>
                    <a:pt x="166" y="182"/>
                    <a:pt x="166" y="182"/>
                  </a:cubicBezTo>
                  <a:cubicBezTo>
                    <a:pt x="164" y="190"/>
                    <a:pt x="164" y="190"/>
                    <a:pt x="164" y="190"/>
                  </a:cubicBezTo>
                  <a:cubicBezTo>
                    <a:pt x="164" y="185"/>
                    <a:pt x="164" y="185"/>
                    <a:pt x="164" y="185"/>
                  </a:cubicBezTo>
                  <a:cubicBezTo>
                    <a:pt x="163" y="187"/>
                    <a:pt x="162" y="190"/>
                    <a:pt x="163" y="192"/>
                  </a:cubicBezTo>
                  <a:cubicBezTo>
                    <a:pt x="163" y="192"/>
                    <a:pt x="162" y="190"/>
                    <a:pt x="162" y="187"/>
                  </a:cubicBezTo>
                  <a:cubicBezTo>
                    <a:pt x="161" y="199"/>
                    <a:pt x="161" y="199"/>
                    <a:pt x="161" y="199"/>
                  </a:cubicBezTo>
                  <a:cubicBezTo>
                    <a:pt x="159" y="193"/>
                    <a:pt x="159" y="193"/>
                    <a:pt x="159" y="193"/>
                  </a:cubicBezTo>
                  <a:cubicBezTo>
                    <a:pt x="159" y="195"/>
                    <a:pt x="158" y="197"/>
                    <a:pt x="157" y="199"/>
                  </a:cubicBezTo>
                  <a:cubicBezTo>
                    <a:pt x="157" y="193"/>
                    <a:pt x="157" y="193"/>
                    <a:pt x="157" y="193"/>
                  </a:cubicBezTo>
                  <a:cubicBezTo>
                    <a:pt x="155" y="196"/>
                    <a:pt x="154" y="200"/>
                    <a:pt x="155" y="205"/>
                  </a:cubicBezTo>
                  <a:cubicBezTo>
                    <a:pt x="155" y="205"/>
                    <a:pt x="152" y="196"/>
                    <a:pt x="155" y="191"/>
                  </a:cubicBezTo>
                  <a:cubicBezTo>
                    <a:pt x="155" y="191"/>
                    <a:pt x="149" y="195"/>
                    <a:pt x="150" y="202"/>
                  </a:cubicBezTo>
                  <a:cubicBezTo>
                    <a:pt x="151" y="208"/>
                    <a:pt x="146" y="219"/>
                    <a:pt x="136" y="221"/>
                  </a:cubicBezTo>
                  <a:cubicBezTo>
                    <a:pt x="130" y="222"/>
                    <a:pt x="119" y="222"/>
                    <a:pt x="111" y="222"/>
                  </a:cubicBezTo>
                  <a:cubicBezTo>
                    <a:pt x="103" y="222"/>
                    <a:pt x="92" y="222"/>
                    <a:pt x="87" y="221"/>
                  </a:cubicBezTo>
                  <a:cubicBezTo>
                    <a:pt x="76" y="219"/>
                    <a:pt x="71" y="208"/>
                    <a:pt x="72" y="202"/>
                  </a:cubicBezTo>
                  <a:cubicBezTo>
                    <a:pt x="74" y="195"/>
                    <a:pt x="68" y="191"/>
                    <a:pt x="68" y="191"/>
                  </a:cubicBezTo>
                  <a:cubicBezTo>
                    <a:pt x="70" y="196"/>
                    <a:pt x="68" y="205"/>
                    <a:pt x="68" y="205"/>
                  </a:cubicBezTo>
                  <a:cubicBezTo>
                    <a:pt x="69" y="201"/>
                    <a:pt x="67" y="196"/>
                    <a:pt x="66" y="193"/>
                  </a:cubicBezTo>
                  <a:cubicBezTo>
                    <a:pt x="66" y="199"/>
                    <a:pt x="66" y="199"/>
                    <a:pt x="66" y="199"/>
                  </a:cubicBezTo>
                  <a:cubicBezTo>
                    <a:pt x="64" y="197"/>
                    <a:pt x="63" y="194"/>
                    <a:pt x="63" y="192"/>
                  </a:cubicBezTo>
                  <a:cubicBezTo>
                    <a:pt x="62" y="199"/>
                    <a:pt x="62" y="199"/>
                    <a:pt x="62" y="199"/>
                  </a:cubicBezTo>
                  <a:cubicBezTo>
                    <a:pt x="60" y="189"/>
                    <a:pt x="60" y="189"/>
                    <a:pt x="60" y="189"/>
                  </a:cubicBezTo>
                  <a:cubicBezTo>
                    <a:pt x="60" y="191"/>
                    <a:pt x="60" y="192"/>
                    <a:pt x="60" y="192"/>
                  </a:cubicBezTo>
                  <a:cubicBezTo>
                    <a:pt x="60" y="190"/>
                    <a:pt x="60" y="187"/>
                    <a:pt x="59" y="185"/>
                  </a:cubicBezTo>
                  <a:cubicBezTo>
                    <a:pt x="58" y="190"/>
                    <a:pt x="58" y="190"/>
                    <a:pt x="58" y="190"/>
                  </a:cubicBezTo>
                  <a:cubicBezTo>
                    <a:pt x="57" y="183"/>
                    <a:pt x="57" y="183"/>
                    <a:pt x="57" y="183"/>
                  </a:cubicBezTo>
                  <a:cubicBezTo>
                    <a:pt x="55" y="188"/>
                    <a:pt x="55" y="188"/>
                    <a:pt x="55" y="188"/>
                  </a:cubicBezTo>
                  <a:cubicBezTo>
                    <a:pt x="54" y="180"/>
                    <a:pt x="54" y="180"/>
                    <a:pt x="54" y="180"/>
                  </a:cubicBezTo>
                  <a:cubicBezTo>
                    <a:pt x="52" y="187"/>
                    <a:pt x="52" y="187"/>
                    <a:pt x="52" y="187"/>
                  </a:cubicBezTo>
                  <a:cubicBezTo>
                    <a:pt x="53" y="186"/>
                    <a:pt x="53" y="183"/>
                    <a:pt x="53" y="181"/>
                  </a:cubicBezTo>
                  <a:cubicBezTo>
                    <a:pt x="51" y="173"/>
                    <a:pt x="51" y="173"/>
                    <a:pt x="51" y="173"/>
                  </a:cubicBezTo>
                  <a:cubicBezTo>
                    <a:pt x="49" y="180"/>
                    <a:pt x="49" y="180"/>
                    <a:pt x="49" y="180"/>
                  </a:cubicBezTo>
                  <a:cubicBezTo>
                    <a:pt x="49" y="179"/>
                    <a:pt x="49" y="178"/>
                    <a:pt x="49" y="177"/>
                  </a:cubicBezTo>
                  <a:cubicBezTo>
                    <a:pt x="49" y="179"/>
                    <a:pt x="49" y="179"/>
                    <a:pt x="49" y="179"/>
                  </a:cubicBezTo>
                  <a:cubicBezTo>
                    <a:pt x="49" y="177"/>
                    <a:pt x="48" y="168"/>
                    <a:pt x="48" y="167"/>
                  </a:cubicBezTo>
                  <a:cubicBezTo>
                    <a:pt x="48" y="167"/>
                    <a:pt x="48" y="167"/>
                    <a:pt x="48" y="167"/>
                  </a:cubicBezTo>
                  <a:cubicBezTo>
                    <a:pt x="48" y="167"/>
                    <a:pt x="48" y="167"/>
                    <a:pt x="48" y="167"/>
                  </a:cubicBezTo>
                  <a:cubicBezTo>
                    <a:pt x="46" y="174"/>
                    <a:pt x="46" y="174"/>
                    <a:pt x="46" y="174"/>
                  </a:cubicBezTo>
                  <a:cubicBezTo>
                    <a:pt x="47" y="171"/>
                    <a:pt x="46" y="167"/>
                    <a:pt x="45" y="164"/>
                  </a:cubicBezTo>
                  <a:cubicBezTo>
                    <a:pt x="44" y="171"/>
                    <a:pt x="41" y="180"/>
                    <a:pt x="41" y="180"/>
                  </a:cubicBezTo>
                  <a:cubicBezTo>
                    <a:pt x="41" y="173"/>
                    <a:pt x="41" y="173"/>
                    <a:pt x="41" y="173"/>
                  </a:cubicBezTo>
                  <a:cubicBezTo>
                    <a:pt x="40" y="174"/>
                    <a:pt x="40" y="174"/>
                    <a:pt x="40" y="174"/>
                  </a:cubicBezTo>
                  <a:cubicBezTo>
                    <a:pt x="39" y="157"/>
                    <a:pt x="39" y="157"/>
                    <a:pt x="39" y="157"/>
                  </a:cubicBezTo>
                  <a:cubicBezTo>
                    <a:pt x="38" y="163"/>
                    <a:pt x="33" y="171"/>
                    <a:pt x="33" y="171"/>
                  </a:cubicBezTo>
                  <a:cubicBezTo>
                    <a:pt x="35" y="151"/>
                    <a:pt x="35" y="151"/>
                    <a:pt x="35" y="151"/>
                  </a:cubicBezTo>
                  <a:cubicBezTo>
                    <a:pt x="30" y="157"/>
                    <a:pt x="30" y="157"/>
                    <a:pt x="30" y="157"/>
                  </a:cubicBezTo>
                  <a:cubicBezTo>
                    <a:pt x="32" y="155"/>
                    <a:pt x="33" y="153"/>
                    <a:pt x="33" y="151"/>
                  </a:cubicBezTo>
                  <a:cubicBezTo>
                    <a:pt x="28" y="157"/>
                    <a:pt x="28" y="157"/>
                    <a:pt x="28" y="157"/>
                  </a:cubicBezTo>
                  <a:cubicBezTo>
                    <a:pt x="29" y="155"/>
                    <a:pt x="30" y="153"/>
                    <a:pt x="31" y="150"/>
                  </a:cubicBezTo>
                  <a:cubicBezTo>
                    <a:pt x="28" y="155"/>
                    <a:pt x="21" y="158"/>
                    <a:pt x="21" y="158"/>
                  </a:cubicBezTo>
                  <a:cubicBezTo>
                    <a:pt x="23" y="157"/>
                    <a:pt x="25" y="154"/>
                    <a:pt x="26" y="151"/>
                  </a:cubicBezTo>
                  <a:cubicBezTo>
                    <a:pt x="21" y="155"/>
                    <a:pt x="16" y="159"/>
                    <a:pt x="16" y="159"/>
                  </a:cubicBezTo>
                  <a:cubicBezTo>
                    <a:pt x="19" y="156"/>
                    <a:pt x="22" y="150"/>
                    <a:pt x="24" y="144"/>
                  </a:cubicBezTo>
                  <a:cubicBezTo>
                    <a:pt x="18" y="147"/>
                    <a:pt x="10" y="147"/>
                    <a:pt x="10" y="147"/>
                  </a:cubicBezTo>
                  <a:cubicBezTo>
                    <a:pt x="18" y="144"/>
                    <a:pt x="23" y="141"/>
                    <a:pt x="27" y="135"/>
                  </a:cubicBezTo>
                  <a:cubicBezTo>
                    <a:pt x="28" y="133"/>
                    <a:pt x="28" y="132"/>
                    <a:pt x="28" y="132"/>
                  </a:cubicBezTo>
                  <a:cubicBezTo>
                    <a:pt x="23" y="143"/>
                    <a:pt x="0" y="143"/>
                    <a:pt x="0" y="143"/>
                  </a:cubicBezTo>
                  <a:cubicBezTo>
                    <a:pt x="27" y="133"/>
                    <a:pt x="30" y="120"/>
                    <a:pt x="47" y="67"/>
                  </a:cubicBezTo>
                  <a:cubicBezTo>
                    <a:pt x="68" y="0"/>
                    <a:pt x="154" y="0"/>
                    <a:pt x="175" y="67"/>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6" name="Freeform 20"/>
            <p:cNvSpPr/>
            <p:nvPr/>
          </p:nvSpPr>
          <p:spPr bwMode="auto">
            <a:xfrm>
              <a:off x="4161416" y="2998722"/>
              <a:ext cx="563548" cy="808303"/>
            </a:xfrm>
            <a:custGeom>
              <a:avLst/>
              <a:gdLst>
                <a:gd name="T0" fmla="*/ 0 w 116"/>
                <a:gd name="T1" fmla="*/ 78 h 166"/>
                <a:gd name="T2" fmla="*/ 52 w 116"/>
                <a:gd name="T3" fmla="*/ 164 h 166"/>
                <a:gd name="T4" fmla="*/ 106 w 116"/>
                <a:gd name="T5" fmla="*/ 83 h 166"/>
                <a:gd name="T6" fmla="*/ 0 w 116"/>
                <a:gd name="T7" fmla="*/ 78 h 166"/>
              </a:gdLst>
              <a:ahLst/>
              <a:cxnLst>
                <a:cxn ang="0">
                  <a:pos x="T0" y="T1"/>
                </a:cxn>
                <a:cxn ang="0">
                  <a:pos x="T2" y="T3"/>
                </a:cxn>
                <a:cxn ang="0">
                  <a:pos x="T4" y="T5"/>
                </a:cxn>
                <a:cxn ang="0">
                  <a:pos x="T6" y="T7"/>
                </a:cxn>
              </a:cxnLst>
              <a:rect l="0" t="0" r="r" b="b"/>
              <a:pathLst>
                <a:path w="116" h="166">
                  <a:moveTo>
                    <a:pt x="0" y="78"/>
                  </a:moveTo>
                  <a:cubicBezTo>
                    <a:pt x="0" y="78"/>
                    <a:pt x="2" y="145"/>
                    <a:pt x="52" y="164"/>
                  </a:cubicBezTo>
                  <a:cubicBezTo>
                    <a:pt x="52" y="164"/>
                    <a:pt x="96" y="166"/>
                    <a:pt x="106" y="83"/>
                  </a:cubicBezTo>
                  <a:cubicBezTo>
                    <a:pt x="116" y="0"/>
                    <a:pt x="31" y="18"/>
                    <a:pt x="0" y="78"/>
                  </a:cubicBez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7" name="Freeform 21"/>
            <p:cNvSpPr/>
            <p:nvPr/>
          </p:nvSpPr>
          <p:spPr bwMode="auto">
            <a:xfrm>
              <a:off x="4253970" y="3305177"/>
              <a:ext cx="324966" cy="559436"/>
            </a:xfrm>
            <a:custGeom>
              <a:avLst/>
              <a:gdLst>
                <a:gd name="T0" fmla="*/ 67 w 67"/>
                <a:gd name="T1" fmla="*/ 65 h 115"/>
                <a:gd name="T2" fmla="*/ 65 w 67"/>
                <a:gd name="T3" fmla="*/ 115 h 115"/>
                <a:gd name="T4" fmla="*/ 5 w 67"/>
                <a:gd name="T5" fmla="*/ 115 h 115"/>
                <a:gd name="T6" fmla="*/ 4 w 67"/>
                <a:gd name="T7" fmla="*/ 71 h 115"/>
                <a:gd name="T8" fmla="*/ 67 w 67"/>
                <a:gd name="T9" fmla="*/ 65 h 115"/>
              </a:gdLst>
              <a:ahLst/>
              <a:cxnLst>
                <a:cxn ang="0">
                  <a:pos x="T0" y="T1"/>
                </a:cxn>
                <a:cxn ang="0">
                  <a:pos x="T2" y="T3"/>
                </a:cxn>
                <a:cxn ang="0">
                  <a:pos x="T4" y="T5"/>
                </a:cxn>
                <a:cxn ang="0">
                  <a:pos x="T6" y="T7"/>
                </a:cxn>
                <a:cxn ang="0">
                  <a:pos x="T8" y="T9"/>
                </a:cxn>
              </a:cxnLst>
              <a:rect l="0" t="0" r="r" b="b"/>
              <a:pathLst>
                <a:path w="67" h="115">
                  <a:moveTo>
                    <a:pt x="67" y="65"/>
                  </a:moveTo>
                  <a:cubicBezTo>
                    <a:pt x="67" y="65"/>
                    <a:pt x="61" y="94"/>
                    <a:pt x="65" y="115"/>
                  </a:cubicBezTo>
                  <a:cubicBezTo>
                    <a:pt x="5" y="115"/>
                    <a:pt x="5" y="115"/>
                    <a:pt x="5" y="115"/>
                  </a:cubicBezTo>
                  <a:cubicBezTo>
                    <a:pt x="6" y="105"/>
                    <a:pt x="6" y="91"/>
                    <a:pt x="4" y="71"/>
                  </a:cubicBezTo>
                  <a:cubicBezTo>
                    <a:pt x="0" y="0"/>
                    <a:pt x="67" y="65"/>
                    <a:pt x="67" y="65"/>
                  </a:cubicBez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8" name="Freeform 22"/>
            <p:cNvSpPr/>
            <p:nvPr/>
          </p:nvSpPr>
          <p:spPr bwMode="auto">
            <a:xfrm>
              <a:off x="4054466" y="2823897"/>
              <a:ext cx="822699" cy="709578"/>
            </a:xfrm>
            <a:custGeom>
              <a:avLst/>
              <a:gdLst>
                <a:gd name="T0" fmla="*/ 141 w 169"/>
                <a:gd name="T1" fmla="*/ 67 h 146"/>
                <a:gd name="T2" fmla="*/ 169 w 169"/>
                <a:gd name="T3" fmla="*/ 132 h 146"/>
                <a:gd name="T4" fmla="*/ 106 w 169"/>
                <a:gd name="T5" fmla="*/ 77 h 146"/>
                <a:gd name="T6" fmla="*/ 0 w 169"/>
                <a:gd name="T7" fmla="*/ 106 h 146"/>
                <a:gd name="T8" fmla="*/ 13 w 169"/>
                <a:gd name="T9" fmla="*/ 67 h 146"/>
                <a:gd name="T10" fmla="*/ 141 w 169"/>
                <a:gd name="T11" fmla="*/ 67 h 146"/>
              </a:gdLst>
              <a:ahLst/>
              <a:cxnLst>
                <a:cxn ang="0">
                  <a:pos x="T0" y="T1"/>
                </a:cxn>
                <a:cxn ang="0">
                  <a:pos x="T2" y="T3"/>
                </a:cxn>
                <a:cxn ang="0">
                  <a:pos x="T4" y="T5"/>
                </a:cxn>
                <a:cxn ang="0">
                  <a:pos x="T6" y="T7"/>
                </a:cxn>
                <a:cxn ang="0">
                  <a:pos x="T8" y="T9"/>
                </a:cxn>
                <a:cxn ang="0">
                  <a:pos x="T10" y="T11"/>
                </a:cxn>
              </a:cxnLst>
              <a:rect l="0" t="0" r="r" b="b"/>
              <a:pathLst>
                <a:path w="169" h="146">
                  <a:moveTo>
                    <a:pt x="141" y="67"/>
                  </a:moveTo>
                  <a:cubicBezTo>
                    <a:pt x="153" y="104"/>
                    <a:pt x="158" y="121"/>
                    <a:pt x="169" y="132"/>
                  </a:cubicBezTo>
                  <a:cubicBezTo>
                    <a:pt x="141" y="129"/>
                    <a:pt x="112" y="116"/>
                    <a:pt x="106" y="77"/>
                  </a:cubicBezTo>
                  <a:cubicBezTo>
                    <a:pt x="106" y="77"/>
                    <a:pt x="65" y="146"/>
                    <a:pt x="0" y="106"/>
                  </a:cubicBezTo>
                  <a:cubicBezTo>
                    <a:pt x="4" y="96"/>
                    <a:pt x="8" y="84"/>
                    <a:pt x="13" y="67"/>
                  </a:cubicBezTo>
                  <a:cubicBezTo>
                    <a:pt x="34" y="0"/>
                    <a:pt x="120" y="0"/>
                    <a:pt x="141" y="67"/>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9" name="Freeform 23"/>
            <p:cNvSpPr/>
            <p:nvPr/>
          </p:nvSpPr>
          <p:spPr bwMode="auto">
            <a:xfrm>
              <a:off x="3887868" y="3782341"/>
              <a:ext cx="1081851" cy="526529"/>
            </a:xfrm>
            <a:custGeom>
              <a:avLst/>
              <a:gdLst>
                <a:gd name="T0" fmla="*/ 40 w 222"/>
                <a:gd name="T1" fmla="*/ 0 h 108"/>
                <a:gd name="T2" fmla="*/ 182 w 222"/>
                <a:gd name="T3" fmla="*/ 0 h 108"/>
                <a:gd name="T4" fmla="*/ 222 w 222"/>
                <a:gd name="T5" fmla="*/ 40 h 108"/>
                <a:gd name="T6" fmla="*/ 222 w 222"/>
                <a:gd name="T7" fmla="*/ 82 h 108"/>
                <a:gd name="T8" fmla="*/ 196 w 222"/>
                <a:gd name="T9" fmla="*/ 108 h 108"/>
                <a:gd name="T10" fmla="*/ 26 w 222"/>
                <a:gd name="T11" fmla="*/ 108 h 108"/>
                <a:gd name="T12" fmla="*/ 0 w 222"/>
                <a:gd name="T13" fmla="*/ 82 h 108"/>
                <a:gd name="T14" fmla="*/ 0 w 222"/>
                <a:gd name="T15" fmla="*/ 40 h 108"/>
                <a:gd name="T16" fmla="*/ 40 w 222"/>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108">
                  <a:moveTo>
                    <a:pt x="40" y="0"/>
                  </a:moveTo>
                  <a:cubicBezTo>
                    <a:pt x="182" y="0"/>
                    <a:pt x="182" y="0"/>
                    <a:pt x="182" y="0"/>
                  </a:cubicBezTo>
                  <a:cubicBezTo>
                    <a:pt x="204" y="0"/>
                    <a:pt x="222" y="18"/>
                    <a:pt x="222" y="40"/>
                  </a:cubicBezTo>
                  <a:cubicBezTo>
                    <a:pt x="222" y="82"/>
                    <a:pt x="222" y="82"/>
                    <a:pt x="222" y="82"/>
                  </a:cubicBezTo>
                  <a:cubicBezTo>
                    <a:pt x="222" y="96"/>
                    <a:pt x="210" y="108"/>
                    <a:pt x="196" y="108"/>
                  </a:cubicBezTo>
                  <a:cubicBezTo>
                    <a:pt x="26" y="108"/>
                    <a:pt x="26" y="108"/>
                    <a:pt x="26" y="108"/>
                  </a:cubicBezTo>
                  <a:cubicBezTo>
                    <a:pt x="11" y="108"/>
                    <a:pt x="0" y="96"/>
                    <a:pt x="0" y="82"/>
                  </a:cubicBezTo>
                  <a:cubicBezTo>
                    <a:pt x="0" y="40"/>
                    <a:pt x="0" y="40"/>
                    <a:pt x="0" y="40"/>
                  </a:cubicBezTo>
                  <a:cubicBezTo>
                    <a:pt x="0" y="18"/>
                    <a:pt x="18" y="0"/>
                    <a:pt x="40" y="0"/>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10" name="Freeform 24"/>
            <p:cNvSpPr/>
            <p:nvPr/>
          </p:nvSpPr>
          <p:spPr bwMode="auto">
            <a:xfrm>
              <a:off x="4204609" y="3782341"/>
              <a:ext cx="448371" cy="370214"/>
            </a:xfrm>
            <a:custGeom>
              <a:avLst/>
              <a:gdLst>
                <a:gd name="T0" fmla="*/ 5 w 92"/>
                <a:gd name="T1" fmla="*/ 0 h 76"/>
                <a:gd name="T2" fmla="*/ 87 w 92"/>
                <a:gd name="T3" fmla="*/ 0 h 76"/>
                <a:gd name="T4" fmla="*/ 92 w 92"/>
                <a:gd name="T5" fmla="*/ 42 h 76"/>
                <a:gd name="T6" fmla="*/ 65 w 92"/>
                <a:gd name="T7" fmla="*/ 42 h 76"/>
                <a:gd name="T8" fmla="*/ 46 w 92"/>
                <a:gd name="T9" fmla="*/ 76 h 76"/>
                <a:gd name="T10" fmla="*/ 27 w 92"/>
                <a:gd name="T11" fmla="*/ 42 h 76"/>
                <a:gd name="T12" fmla="*/ 0 w 92"/>
                <a:gd name="T13" fmla="*/ 42 h 76"/>
                <a:gd name="T14" fmla="*/ 5 w 92"/>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76">
                  <a:moveTo>
                    <a:pt x="5" y="0"/>
                  </a:moveTo>
                  <a:cubicBezTo>
                    <a:pt x="31" y="0"/>
                    <a:pt x="63" y="0"/>
                    <a:pt x="87" y="0"/>
                  </a:cubicBezTo>
                  <a:cubicBezTo>
                    <a:pt x="92" y="42"/>
                    <a:pt x="92" y="42"/>
                    <a:pt x="92" y="42"/>
                  </a:cubicBezTo>
                  <a:cubicBezTo>
                    <a:pt x="65" y="42"/>
                    <a:pt x="65" y="42"/>
                    <a:pt x="65" y="42"/>
                  </a:cubicBezTo>
                  <a:cubicBezTo>
                    <a:pt x="46" y="76"/>
                    <a:pt x="46" y="76"/>
                    <a:pt x="46" y="76"/>
                  </a:cubicBezTo>
                  <a:cubicBezTo>
                    <a:pt x="27" y="42"/>
                    <a:pt x="27" y="42"/>
                    <a:pt x="27" y="42"/>
                  </a:cubicBezTo>
                  <a:cubicBezTo>
                    <a:pt x="0" y="42"/>
                    <a:pt x="0" y="42"/>
                    <a:pt x="0" y="42"/>
                  </a:cubicBezTo>
                  <a:lnTo>
                    <a:pt x="5" y="0"/>
                  </a:ln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1" name="Oval 25"/>
            <p:cNvSpPr>
              <a:spLocks noChangeArrowheads="1"/>
            </p:cNvSpPr>
            <p:nvPr/>
          </p:nvSpPr>
          <p:spPr bwMode="auto">
            <a:xfrm>
              <a:off x="4399999" y="3879009"/>
              <a:ext cx="53475" cy="49362"/>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2" name="Oval 26"/>
            <p:cNvSpPr>
              <a:spLocks noChangeArrowheads="1"/>
            </p:cNvSpPr>
            <p:nvPr/>
          </p:nvSpPr>
          <p:spPr bwMode="auto">
            <a:xfrm>
              <a:off x="4471986" y="3854329"/>
              <a:ext cx="45249" cy="45249"/>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3" name="Oval 27"/>
            <p:cNvSpPr>
              <a:spLocks noChangeArrowheads="1"/>
            </p:cNvSpPr>
            <p:nvPr/>
          </p:nvSpPr>
          <p:spPr bwMode="auto">
            <a:xfrm>
              <a:off x="4531632" y="3817306"/>
              <a:ext cx="28794" cy="32908"/>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4" name="Oval 28"/>
            <p:cNvSpPr>
              <a:spLocks noChangeArrowheads="1"/>
            </p:cNvSpPr>
            <p:nvPr/>
          </p:nvSpPr>
          <p:spPr bwMode="auto">
            <a:xfrm>
              <a:off x="4336240" y="3854329"/>
              <a:ext cx="43192" cy="45249"/>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15" name="Oval 29"/>
            <p:cNvSpPr>
              <a:spLocks noChangeArrowheads="1"/>
            </p:cNvSpPr>
            <p:nvPr/>
          </p:nvSpPr>
          <p:spPr bwMode="auto">
            <a:xfrm>
              <a:off x="4286878" y="3817306"/>
              <a:ext cx="34965" cy="32908"/>
            </a:xfrm>
            <a:prstGeom prst="ellipse">
              <a:avLst/>
            </a:pr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16" name="组合 15"/>
          <p:cNvGrpSpPr/>
          <p:nvPr/>
        </p:nvGrpSpPr>
        <p:grpSpPr>
          <a:xfrm>
            <a:off x="10179049" y="3328132"/>
            <a:ext cx="1226279" cy="1546279"/>
            <a:chOff x="2743200" y="2324927"/>
            <a:chExt cx="496030" cy="625470"/>
          </a:xfrm>
          <a:gradFill>
            <a:gsLst>
              <a:gs pos="0">
                <a:srgbClr val="FDFA75"/>
              </a:gs>
              <a:gs pos="100000">
                <a:srgbClr val="D79E11"/>
              </a:gs>
            </a:gsLst>
            <a:lin ang="2700000" scaled="1"/>
          </a:gradFill>
        </p:grpSpPr>
        <p:sp>
          <p:nvSpPr>
            <p:cNvPr id="17" name="Freeform 5"/>
            <p:cNvSpPr/>
            <p:nvPr/>
          </p:nvSpPr>
          <p:spPr bwMode="auto">
            <a:xfrm>
              <a:off x="2743200" y="2709468"/>
              <a:ext cx="496030" cy="240929"/>
            </a:xfrm>
            <a:custGeom>
              <a:avLst/>
              <a:gdLst>
                <a:gd name="T0" fmla="*/ 40 w 222"/>
                <a:gd name="T1" fmla="*/ 0 h 108"/>
                <a:gd name="T2" fmla="*/ 68 w 222"/>
                <a:gd name="T3" fmla="*/ 0 h 108"/>
                <a:gd name="T4" fmla="*/ 93 w 222"/>
                <a:gd name="T5" fmla="*/ 82 h 108"/>
                <a:gd name="T6" fmla="*/ 97 w 222"/>
                <a:gd name="T7" fmla="*/ 84 h 108"/>
                <a:gd name="T8" fmla="*/ 103 w 222"/>
                <a:gd name="T9" fmla="*/ 36 h 108"/>
                <a:gd name="T10" fmla="*/ 98 w 222"/>
                <a:gd name="T11" fmla="*/ 24 h 108"/>
                <a:gd name="T12" fmla="*/ 107 w 222"/>
                <a:gd name="T13" fmla="*/ 16 h 108"/>
                <a:gd name="T14" fmla="*/ 114 w 222"/>
                <a:gd name="T15" fmla="*/ 16 h 108"/>
                <a:gd name="T16" fmla="*/ 123 w 222"/>
                <a:gd name="T17" fmla="*/ 24 h 108"/>
                <a:gd name="T18" fmla="*/ 118 w 222"/>
                <a:gd name="T19" fmla="*/ 36 h 108"/>
                <a:gd name="T20" fmla="*/ 125 w 222"/>
                <a:gd name="T21" fmla="*/ 84 h 108"/>
                <a:gd name="T22" fmla="*/ 128 w 222"/>
                <a:gd name="T23" fmla="*/ 83 h 108"/>
                <a:gd name="T24" fmla="*/ 153 w 222"/>
                <a:gd name="T25" fmla="*/ 0 h 108"/>
                <a:gd name="T26" fmla="*/ 182 w 222"/>
                <a:gd name="T27" fmla="*/ 0 h 108"/>
                <a:gd name="T28" fmla="*/ 222 w 222"/>
                <a:gd name="T29" fmla="*/ 40 h 108"/>
                <a:gd name="T30" fmla="*/ 222 w 222"/>
                <a:gd name="T31" fmla="*/ 83 h 108"/>
                <a:gd name="T32" fmla="*/ 196 w 222"/>
                <a:gd name="T33" fmla="*/ 108 h 108"/>
                <a:gd name="T34" fmla="*/ 25 w 222"/>
                <a:gd name="T35" fmla="*/ 108 h 108"/>
                <a:gd name="T36" fmla="*/ 0 w 222"/>
                <a:gd name="T37" fmla="*/ 83 h 108"/>
                <a:gd name="T38" fmla="*/ 0 w 222"/>
                <a:gd name="T39" fmla="*/ 40 h 108"/>
                <a:gd name="T40" fmla="*/ 40 w 222"/>
                <a:gd name="T41"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2" h="108">
                  <a:moveTo>
                    <a:pt x="40" y="0"/>
                  </a:moveTo>
                  <a:cubicBezTo>
                    <a:pt x="68" y="0"/>
                    <a:pt x="68" y="0"/>
                    <a:pt x="68" y="0"/>
                  </a:cubicBezTo>
                  <a:cubicBezTo>
                    <a:pt x="93" y="82"/>
                    <a:pt x="93" y="82"/>
                    <a:pt x="93" y="82"/>
                  </a:cubicBezTo>
                  <a:cubicBezTo>
                    <a:pt x="97" y="84"/>
                    <a:pt x="97" y="84"/>
                    <a:pt x="97" y="84"/>
                  </a:cubicBezTo>
                  <a:cubicBezTo>
                    <a:pt x="103" y="36"/>
                    <a:pt x="103" y="36"/>
                    <a:pt x="103" y="36"/>
                  </a:cubicBezTo>
                  <a:cubicBezTo>
                    <a:pt x="98" y="24"/>
                    <a:pt x="98" y="24"/>
                    <a:pt x="98" y="24"/>
                  </a:cubicBezTo>
                  <a:cubicBezTo>
                    <a:pt x="107" y="16"/>
                    <a:pt x="107" y="16"/>
                    <a:pt x="107" y="16"/>
                  </a:cubicBezTo>
                  <a:cubicBezTo>
                    <a:pt x="114" y="16"/>
                    <a:pt x="114" y="16"/>
                    <a:pt x="114" y="16"/>
                  </a:cubicBezTo>
                  <a:cubicBezTo>
                    <a:pt x="123" y="24"/>
                    <a:pt x="123" y="24"/>
                    <a:pt x="123" y="24"/>
                  </a:cubicBezTo>
                  <a:cubicBezTo>
                    <a:pt x="118" y="36"/>
                    <a:pt x="118" y="36"/>
                    <a:pt x="118" y="36"/>
                  </a:cubicBezTo>
                  <a:cubicBezTo>
                    <a:pt x="125" y="84"/>
                    <a:pt x="125" y="84"/>
                    <a:pt x="125" y="84"/>
                  </a:cubicBezTo>
                  <a:cubicBezTo>
                    <a:pt x="128" y="83"/>
                    <a:pt x="128" y="83"/>
                    <a:pt x="128" y="83"/>
                  </a:cubicBezTo>
                  <a:cubicBezTo>
                    <a:pt x="153" y="0"/>
                    <a:pt x="153" y="0"/>
                    <a:pt x="153" y="0"/>
                  </a:cubicBezTo>
                  <a:cubicBezTo>
                    <a:pt x="182" y="0"/>
                    <a:pt x="182" y="0"/>
                    <a:pt x="182" y="0"/>
                  </a:cubicBezTo>
                  <a:cubicBezTo>
                    <a:pt x="204" y="0"/>
                    <a:pt x="222" y="18"/>
                    <a:pt x="222" y="40"/>
                  </a:cubicBezTo>
                  <a:cubicBezTo>
                    <a:pt x="222" y="83"/>
                    <a:pt x="222" y="83"/>
                    <a:pt x="222" y="83"/>
                  </a:cubicBezTo>
                  <a:cubicBezTo>
                    <a:pt x="222" y="97"/>
                    <a:pt x="210" y="108"/>
                    <a:pt x="196" y="108"/>
                  </a:cubicBezTo>
                  <a:cubicBezTo>
                    <a:pt x="25" y="108"/>
                    <a:pt x="25" y="108"/>
                    <a:pt x="25" y="108"/>
                  </a:cubicBezTo>
                  <a:cubicBezTo>
                    <a:pt x="11" y="108"/>
                    <a:pt x="0" y="97"/>
                    <a:pt x="0" y="83"/>
                  </a:cubicBezTo>
                  <a:cubicBezTo>
                    <a:pt x="0" y="40"/>
                    <a:pt x="0" y="40"/>
                    <a:pt x="0" y="40"/>
                  </a:cubicBezTo>
                  <a:cubicBezTo>
                    <a:pt x="0" y="18"/>
                    <a:pt x="18"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 name="Freeform 6"/>
            <p:cNvSpPr/>
            <p:nvPr/>
          </p:nvSpPr>
          <p:spPr bwMode="auto">
            <a:xfrm>
              <a:off x="2823510" y="2324927"/>
              <a:ext cx="320294" cy="283446"/>
            </a:xfrm>
            <a:custGeom>
              <a:avLst/>
              <a:gdLst>
                <a:gd name="T0" fmla="*/ 28 w 143"/>
                <a:gd name="T1" fmla="*/ 127 h 127"/>
                <a:gd name="T2" fmla="*/ 21 w 143"/>
                <a:gd name="T3" fmla="*/ 43 h 127"/>
                <a:gd name="T4" fmla="*/ 111 w 143"/>
                <a:gd name="T5" fmla="*/ 38 h 127"/>
                <a:gd name="T6" fmla="*/ 134 w 143"/>
                <a:gd name="T7" fmla="*/ 54 h 127"/>
                <a:gd name="T8" fmla="*/ 117 w 143"/>
                <a:gd name="T9" fmla="*/ 123 h 127"/>
                <a:gd name="T10" fmla="*/ 113 w 143"/>
                <a:gd name="T11" fmla="*/ 87 h 127"/>
                <a:gd name="T12" fmla="*/ 110 w 143"/>
                <a:gd name="T13" fmla="*/ 101 h 127"/>
                <a:gd name="T14" fmla="*/ 105 w 143"/>
                <a:gd name="T15" fmla="*/ 79 h 127"/>
                <a:gd name="T16" fmla="*/ 83 w 143"/>
                <a:gd name="T17" fmla="*/ 91 h 127"/>
                <a:gd name="T18" fmla="*/ 91 w 143"/>
                <a:gd name="T19" fmla="*/ 81 h 127"/>
                <a:gd name="T20" fmla="*/ 41 w 143"/>
                <a:gd name="T21" fmla="*/ 98 h 127"/>
                <a:gd name="T22" fmla="*/ 61 w 143"/>
                <a:gd name="T23" fmla="*/ 87 h 127"/>
                <a:gd name="T24" fmla="*/ 28 w 143"/>
                <a:gd name="T25"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127">
                  <a:moveTo>
                    <a:pt x="28" y="127"/>
                  </a:moveTo>
                  <a:cubicBezTo>
                    <a:pt x="28" y="127"/>
                    <a:pt x="0" y="85"/>
                    <a:pt x="21" y="43"/>
                  </a:cubicBezTo>
                  <a:cubicBezTo>
                    <a:pt x="41" y="0"/>
                    <a:pt x="108" y="20"/>
                    <a:pt x="111" y="38"/>
                  </a:cubicBezTo>
                  <a:cubicBezTo>
                    <a:pt x="111" y="38"/>
                    <a:pt x="128" y="38"/>
                    <a:pt x="134" y="54"/>
                  </a:cubicBezTo>
                  <a:cubicBezTo>
                    <a:pt x="143" y="77"/>
                    <a:pt x="131" y="105"/>
                    <a:pt x="117" y="123"/>
                  </a:cubicBezTo>
                  <a:cubicBezTo>
                    <a:pt x="122" y="110"/>
                    <a:pt x="118" y="99"/>
                    <a:pt x="113" y="87"/>
                  </a:cubicBezTo>
                  <a:cubicBezTo>
                    <a:pt x="110" y="101"/>
                    <a:pt x="110" y="101"/>
                    <a:pt x="110" y="101"/>
                  </a:cubicBezTo>
                  <a:cubicBezTo>
                    <a:pt x="110" y="101"/>
                    <a:pt x="112" y="87"/>
                    <a:pt x="105" y="79"/>
                  </a:cubicBezTo>
                  <a:cubicBezTo>
                    <a:pt x="101" y="82"/>
                    <a:pt x="95" y="88"/>
                    <a:pt x="83" y="91"/>
                  </a:cubicBezTo>
                  <a:cubicBezTo>
                    <a:pt x="87" y="88"/>
                    <a:pt x="91" y="85"/>
                    <a:pt x="91" y="81"/>
                  </a:cubicBezTo>
                  <a:cubicBezTo>
                    <a:pt x="74" y="90"/>
                    <a:pt x="61" y="96"/>
                    <a:pt x="41" y="98"/>
                  </a:cubicBezTo>
                  <a:cubicBezTo>
                    <a:pt x="49" y="95"/>
                    <a:pt x="56" y="92"/>
                    <a:pt x="61" y="87"/>
                  </a:cubicBezTo>
                  <a:cubicBezTo>
                    <a:pt x="33" y="87"/>
                    <a:pt x="26" y="103"/>
                    <a:pt x="28"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7"/>
            <p:cNvSpPr>
              <a:spLocks noEditPoints="1"/>
            </p:cNvSpPr>
            <p:nvPr/>
          </p:nvSpPr>
          <p:spPr bwMode="auto">
            <a:xfrm>
              <a:off x="2908543" y="2562076"/>
              <a:ext cx="73696" cy="46296"/>
            </a:xfrm>
            <a:custGeom>
              <a:avLst/>
              <a:gdLst>
                <a:gd name="T0" fmla="*/ 10 w 33"/>
                <a:gd name="T1" fmla="*/ 0 h 21"/>
                <a:gd name="T2" fmla="*/ 22 w 33"/>
                <a:gd name="T3" fmla="*/ 0 h 21"/>
                <a:gd name="T4" fmla="*/ 30 w 33"/>
                <a:gd name="T5" fmla="*/ 3 h 21"/>
                <a:gd name="T6" fmla="*/ 30 w 33"/>
                <a:gd name="T7" fmla="*/ 3 h 21"/>
                <a:gd name="T8" fmla="*/ 33 w 33"/>
                <a:gd name="T9" fmla="*/ 11 h 21"/>
                <a:gd name="T10" fmla="*/ 33 w 33"/>
                <a:gd name="T11" fmla="*/ 11 h 21"/>
                <a:gd name="T12" fmla="*/ 30 w 33"/>
                <a:gd name="T13" fmla="*/ 18 h 21"/>
                <a:gd name="T14" fmla="*/ 22 w 33"/>
                <a:gd name="T15" fmla="*/ 21 h 21"/>
                <a:gd name="T16" fmla="*/ 10 w 33"/>
                <a:gd name="T17" fmla="*/ 21 h 21"/>
                <a:gd name="T18" fmla="*/ 3 w 33"/>
                <a:gd name="T19" fmla="*/ 18 h 21"/>
                <a:gd name="T20" fmla="*/ 0 w 33"/>
                <a:gd name="T21" fmla="*/ 11 h 21"/>
                <a:gd name="T22" fmla="*/ 0 w 33"/>
                <a:gd name="T23" fmla="*/ 11 h 21"/>
                <a:gd name="T24" fmla="*/ 3 w 33"/>
                <a:gd name="T25" fmla="*/ 3 h 21"/>
                <a:gd name="T26" fmla="*/ 3 w 33"/>
                <a:gd name="T27" fmla="*/ 3 h 21"/>
                <a:gd name="T28" fmla="*/ 10 w 33"/>
                <a:gd name="T29" fmla="*/ 0 h 21"/>
                <a:gd name="T30" fmla="*/ 22 w 33"/>
                <a:gd name="T31" fmla="*/ 4 h 21"/>
                <a:gd name="T32" fmla="*/ 10 w 33"/>
                <a:gd name="T33" fmla="*/ 4 h 21"/>
                <a:gd name="T34" fmla="*/ 6 w 33"/>
                <a:gd name="T35" fmla="*/ 6 h 21"/>
                <a:gd name="T36" fmla="*/ 6 w 33"/>
                <a:gd name="T37" fmla="*/ 6 h 21"/>
                <a:gd name="T38" fmla="*/ 3 w 33"/>
                <a:gd name="T39" fmla="*/ 11 h 21"/>
                <a:gd name="T40" fmla="*/ 3 w 33"/>
                <a:gd name="T41" fmla="*/ 11 h 21"/>
                <a:gd name="T42" fmla="*/ 6 w 33"/>
                <a:gd name="T43" fmla="*/ 16 h 21"/>
                <a:gd name="T44" fmla="*/ 10 w 33"/>
                <a:gd name="T45" fmla="*/ 18 h 21"/>
                <a:gd name="T46" fmla="*/ 22 w 33"/>
                <a:gd name="T47" fmla="*/ 18 h 21"/>
                <a:gd name="T48" fmla="*/ 27 w 33"/>
                <a:gd name="T49" fmla="*/ 16 h 21"/>
                <a:gd name="T50" fmla="*/ 29 w 33"/>
                <a:gd name="T51" fmla="*/ 11 h 21"/>
                <a:gd name="T52" fmla="*/ 29 w 33"/>
                <a:gd name="T53" fmla="*/ 11 h 21"/>
                <a:gd name="T54" fmla="*/ 27 w 33"/>
                <a:gd name="T55" fmla="*/ 6 h 21"/>
                <a:gd name="T56" fmla="*/ 27 w 33"/>
                <a:gd name="T57" fmla="*/ 6 h 21"/>
                <a:gd name="T58" fmla="*/ 22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10" y="0"/>
                  </a:moveTo>
                  <a:cubicBezTo>
                    <a:pt x="22" y="0"/>
                    <a:pt x="22" y="0"/>
                    <a:pt x="22" y="0"/>
                  </a:cubicBezTo>
                  <a:cubicBezTo>
                    <a:pt x="25" y="0"/>
                    <a:pt x="28" y="1"/>
                    <a:pt x="30" y="3"/>
                  </a:cubicBezTo>
                  <a:cubicBezTo>
                    <a:pt x="30" y="3"/>
                    <a:pt x="30" y="3"/>
                    <a:pt x="30" y="3"/>
                  </a:cubicBezTo>
                  <a:cubicBezTo>
                    <a:pt x="32" y="5"/>
                    <a:pt x="33" y="8"/>
                    <a:pt x="33" y="11"/>
                  </a:cubicBezTo>
                  <a:cubicBezTo>
                    <a:pt x="33" y="11"/>
                    <a:pt x="33" y="11"/>
                    <a:pt x="33" y="11"/>
                  </a:cubicBezTo>
                  <a:cubicBezTo>
                    <a:pt x="33" y="14"/>
                    <a:pt x="32" y="16"/>
                    <a:pt x="30" y="18"/>
                  </a:cubicBezTo>
                  <a:cubicBezTo>
                    <a:pt x="28" y="20"/>
                    <a:pt x="25" y="21"/>
                    <a:pt x="22" y="21"/>
                  </a:cubicBezTo>
                  <a:cubicBezTo>
                    <a:pt x="10" y="21"/>
                    <a:pt x="10" y="21"/>
                    <a:pt x="10" y="21"/>
                  </a:cubicBezTo>
                  <a:cubicBezTo>
                    <a:pt x="7" y="21"/>
                    <a:pt x="5" y="20"/>
                    <a:pt x="3" y="18"/>
                  </a:cubicBezTo>
                  <a:cubicBezTo>
                    <a:pt x="1" y="16"/>
                    <a:pt x="0" y="14"/>
                    <a:pt x="0" y="11"/>
                  </a:cubicBezTo>
                  <a:cubicBezTo>
                    <a:pt x="0" y="11"/>
                    <a:pt x="0" y="11"/>
                    <a:pt x="0" y="11"/>
                  </a:cubicBezTo>
                  <a:cubicBezTo>
                    <a:pt x="0" y="8"/>
                    <a:pt x="1" y="5"/>
                    <a:pt x="3" y="3"/>
                  </a:cubicBezTo>
                  <a:cubicBezTo>
                    <a:pt x="3" y="3"/>
                    <a:pt x="3" y="3"/>
                    <a:pt x="3" y="3"/>
                  </a:cubicBezTo>
                  <a:cubicBezTo>
                    <a:pt x="5" y="1"/>
                    <a:pt x="7" y="0"/>
                    <a:pt x="10" y="0"/>
                  </a:cubicBezTo>
                  <a:close/>
                  <a:moveTo>
                    <a:pt x="22" y="4"/>
                  </a:moveTo>
                  <a:cubicBezTo>
                    <a:pt x="10" y="4"/>
                    <a:pt x="10" y="4"/>
                    <a:pt x="10" y="4"/>
                  </a:cubicBezTo>
                  <a:cubicBezTo>
                    <a:pt x="8" y="4"/>
                    <a:pt x="7" y="5"/>
                    <a:pt x="6" y="6"/>
                  </a:cubicBezTo>
                  <a:cubicBezTo>
                    <a:pt x="6" y="6"/>
                    <a:pt x="6" y="6"/>
                    <a:pt x="6" y="6"/>
                  </a:cubicBezTo>
                  <a:cubicBezTo>
                    <a:pt x="4" y="7"/>
                    <a:pt x="3" y="9"/>
                    <a:pt x="3" y="11"/>
                  </a:cubicBezTo>
                  <a:cubicBezTo>
                    <a:pt x="3" y="11"/>
                    <a:pt x="3" y="11"/>
                    <a:pt x="3" y="11"/>
                  </a:cubicBezTo>
                  <a:cubicBezTo>
                    <a:pt x="3" y="13"/>
                    <a:pt x="4" y="14"/>
                    <a:pt x="6" y="16"/>
                  </a:cubicBezTo>
                  <a:cubicBezTo>
                    <a:pt x="7" y="17"/>
                    <a:pt x="8" y="18"/>
                    <a:pt x="10" y="18"/>
                  </a:cubicBezTo>
                  <a:cubicBezTo>
                    <a:pt x="22" y="18"/>
                    <a:pt x="22" y="18"/>
                    <a:pt x="22" y="18"/>
                  </a:cubicBezTo>
                  <a:cubicBezTo>
                    <a:pt x="24" y="18"/>
                    <a:pt x="26" y="17"/>
                    <a:pt x="27" y="16"/>
                  </a:cubicBezTo>
                  <a:cubicBezTo>
                    <a:pt x="29" y="14"/>
                    <a:pt x="29" y="13"/>
                    <a:pt x="29" y="11"/>
                  </a:cubicBezTo>
                  <a:cubicBezTo>
                    <a:pt x="29" y="11"/>
                    <a:pt x="29" y="11"/>
                    <a:pt x="29" y="11"/>
                  </a:cubicBezTo>
                  <a:cubicBezTo>
                    <a:pt x="29" y="9"/>
                    <a:pt x="29" y="7"/>
                    <a:pt x="27" y="6"/>
                  </a:cubicBezTo>
                  <a:cubicBezTo>
                    <a:pt x="27" y="6"/>
                    <a:pt x="27" y="6"/>
                    <a:pt x="27" y="6"/>
                  </a:cubicBezTo>
                  <a:cubicBezTo>
                    <a:pt x="26" y="5"/>
                    <a:pt x="24" y="4"/>
                    <a:pt x="2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8"/>
            <p:cNvSpPr>
              <a:spLocks noEditPoints="1"/>
            </p:cNvSpPr>
            <p:nvPr/>
          </p:nvSpPr>
          <p:spPr bwMode="auto">
            <a:xfrm>
              <a:off x="2996411" y="2562076"/>
              <a:ext cx="75585" cy="46296"/>
            </a:xfrm>
            <a:custGeom>
              <a:avLst/>
              <a:gdLst>
                <a:gd name="T0" fmla="*/ 11 w 34"/>
                <a:gd name="T1" fmla="*/ 0 h 21"/>
                <a:gd name="T2" fmla="*/ 23 w 34"/>
                <a:gd name="T3" fmla="*/ 0 h 21"/>
                <a:gd name="T4" fmla="*/ 31 w 34"/>
                <a:gd name="T5" fmla="*/ 3 h 21"/>
                <a:gd name="T6" fmla="*/ 31 w 34"/>
                <a:gd name="T7" fmla="*/ 3 h 21"/>
                <a:gd name="T8" fmla="*/ 34 w 34"/>
                <a:gd name="T9" fmla="*/ 11 h 21"/>
                <a:gd name="T10" fmla="*/ 34 w 34"/>
                <a:gd name="T11" fmla="*/ 11 h 21"/>
                <a:gd name="T12" fmla="*/ 31 w 34"/>
                <a:gd name="T13" fmla="*/ 18 h 21"/>
                <a:gd name="T14" fmla="*/ 23 w 34"/>
                <a:gd name="T15" fmla="*/ 21 h 21"/>
                <a:gd name="T16" fmla="*/ 11 w 34"/>
                <a:gd name="T17" fmla="*/ 21 h 21"/>
                <a:gd name="T18" fmla="*/ 4 w 34"/>
                <a:gd name="T19" fmla="*/ 18 h 21"/>
                <a:gd name="T20" fmla="*/ 0 w 34"/>
                <a:gd name="T21" fmla="*/ 11 h 21"/>
                <a:gd name="T22" fmla="*/ 0 w 34"/>
                <a:gd name="T23" fmla="*/ 11 h 21"/>
                <a:gd name="T24" fmla="*/ 4 w 34"/>
                <a:gd name="T25" fmla="*/ 3 h 21"/>
                <a:gd name="T26" fmla="*/ 4 w 34"/>
                <a:gd name="T27" fmla="*/ 3 h 21"/>
                <a:gd name="T28" fmla="*/ 11 w 34"/>
                <a:gd name="T29" fmla="*/ 0 h 21"/>
                <a:gd name="T30" fmla="*/ 23 w 34"/>
                <a:gd name="T31" fmla="*/ 4 h 21"/>
                <a:gd name="T32" fmla="*/ 11 w 34"/>
                <a:gd name="T33" fmla="*/ 4 h 21"/>
                <a:gd name="T34" fmla="*/ 6 w 34"/>
                <a:gd name="T35" fmla="*/ 6 h 21"/>
                <a:gd name="T36" fmla="*/ 6 w 34"/>
                <a:gd name="T37" fmla="*/ 6 h 21"/>
                <a:gd name="T38" fmla="*/ 4 w 34"/>
                <a:gd name="T39" fmla="*/ 11 h 21"/>
                <a:gd name="T40" fmla="*/ 4 w 34"/>
                <a:gd name="T41" fmla="*/ 11 h 21"/>
                <a:gd name="T42" fmla="*/ 6 w 34"/>
                <a:gd name="T43" fmla="*/ 16 h 21"/>
                <a:gd name="T44" fmla="*/ 11 w 34"/>
                <a:gd name="T45" fmla="*/ 18 h 21"/>
                <a:gd name="T46" fmla="*/ 23 w 34"/>
                <a:gd name="T47" fmla="*/ 18 h 21"/>
                <a:gd name="T48" fmla="*/ 28 w 34"/>
                <a:gd name="T49" fmla="*/ 16 h 21"/>
                <a:gd name="T50" fmla="*/ 30 w 34"/>
                <a:gd name="T51" fmla="*/ 11 h 21"/>
                <a:gd name="T52" fmla="*/ 30 w 34"/>
                <a:gd name="T53" fmla="*/ 11 h 21"/>
                <a:gd name="T54" fmla="*/ 28 w 34"/>
                <a:gd name="T55" fmla="*/ 6 h 21"/>
                <a:gd name="T56" fmla="*/ 28 w 34"/>
                <a:gd name="T57" fmla="*/ 6 h 21"/>
                <a:gd name="T58" fmla="*/ 23 w 34"/>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 h="21">
                  <a:moveTo>
                    <a:pt x="11" y="0"/>
                  </a:moveTo>
                  <a:cubicBezTo>
                    <a:pt x="23" y="0"/>
                    <a:pt x="23" y="0"/>
                    <a:pt x="23" y="0"/>
                  </a:cubicBezTo>
                  <a:cubicBezTo>
                    <a:pt x="26" y="0"/>
                    <a:pt x="29" y="1"/>
                    <a:pt x="31" y="3"/>
                  </a:cubicBezTo>
                  <a:cubicBezTo>
                    <a:pt x="31" y="3"/>
                    <a:pt x="31" y="3"/>
                    <a:pt x="31" y="3"/>
                  </a:cubicBezTo>
                  <a:cubicBezTo>
                    <a:pt x="33" y="5"/>
                    <a:pt x="34" y="8"/>
                    <a:pt x="34" y="11"/>
                  </a:cubicBezTo>
                  <a:cubicBezTo>
                    <a:pt x="34" y="11"/>
                    <a:pt x="34" y="11"/>
                    <a:pt x="34" y="11"/>
                  </a:cubicBezTo>
                  <a:cubicBezTo>
                    <a:pt x="34" y="14"/>
                    <a:pt x="33" y="16"/>
                    <a:pt x="31" y="18"/>
                  </a:cubicBezTo>
                  <a:cubicBezTo>
                    <a:pt x="29" y="20"/>
                    <a:pt x="26" y="21"/>
                    <a:pt x="23" y="21"/>
                  </a:cubicBezTo>
                  <a:cubicBezTo>
                    <a:pt x="11" y="21"/>
                    <a:pt x="11" y="21"/>
                    <a:pt x="11" y="21"/>
                  </a:cubicBezTo>
                  <a:cubicBezTo>
                    <a:pt x="8" y="21"/>
                    <a:pt x="5" y="20"/>
                    <a:pt x="4" y="18"/>
                  </a:cubicBezTo>
                  <a:cubicBezTo>
                    <a:pt x="2" y="16"/>
                    <a:pt x="0" y="14"/>
                    <a:pt x="0" y="11"/>
                  </a:cubicBezTo>
                  <a:cubicBezTo>
                    <a:pt x="0" y="11"/>
                    <a:pt x="0" y="11"/>
                    <a:pt x="0" y="11"/>
                  </a:cubicBezTo>
                  <a:cubicBezTo>
                    <a:pt x="0" y="8"/>
                    <a:pt x="2" y="5"/>
                    <a:pt x="4" y="3"/>
                  </a:cubicBezTo>
                  <a:cubicBezTo>
                    <a:pt x="4" y="3"/>
                    <a:pt x="4" y="3"/>
                    <a:pt x="4" y="3"/>
                  </a:cubicBezTo>
                  <a:cubicBezTo>
                    <a:pt x="5" y="1"/>
                    <a:pt x="8" y="0"/>
                    <a:pt x="11" y="0"/>
                  </a:cubicBezTo>
                  <a:close/>
                  <a:moveTo>
                    <a:pt x="23" y="4"/>
                  </a:moveTo>
                  <a:cubicBezTo>
                    <a:pt x="11" y="4"/>
                    <a:pt x="11" y="4"/>
                    <a:pt x="11" y="4"/>
                  </a:cubicBezTo>
                  <a:cubicBezTo>
                    <a:pt x="9" y="4"/>
                    <a:pt x="7" y="5"/>
                    <a:pt x="6" y="6"/>
                  </a:cubicBezTo>
                  <a:cubicBezTo>
                    <a:pt x="6" y="6"/>
                    <a:pt x="6" y="6"/>
                    <a:pt x="6" y="6"/>
                  </a:cubicBezTo>
                  <a:cubicBezTo>
                    <a:pt x="5" y="7"/>
                    <a:pt x="4" y="9"/>
                    <a:pt x="4" y="11"/>
                  </a:cubicBezTo>
                  <a:cubicBezTo>
                    <a:pt x="4" y="11"/>
                    <a:pt x="4" y="11"/>
                    <a:pt x="4" y="11"/>
                  </a:cubicBezTo>
                  <a:cubicBezTo>
                    <a:pt x="4" y="13"/>
                    <a:pt x="5" y="14"/>
                    <a:pt x="6" y="16"/>
                  </a:cubicBezTo>
                  <a:cubicBezTo>
                    <a:pt x="7" y="17"/>
                    <a:pt x="9" y="18"/>
                    <a:pt x="11" y="18"/>
                  </a:cubicBezTo>
                  <a:cubicBezTo>
                    <a:pt x="23" y="18"/>
                    <a:pt x="23" y="18"/>
                    <a:pt x="23" y="18"/>
                  </a:cubicBezTo>
                  <a:cubicBezTo>
                    <a:pt x="25" y="18"/>
                    <a:pt x="27" y="17"/>
                    <a:pt x="28" y="16"/>
                  </a:cubicBezTo>
                  <a:cubicBezTo>
                    <a:pt x="29" y="14"/>
                    <a:pt x="30" y="13"/>
                    <a:pt x="30" y="11"/>
                  </a:cubicBezTo>
                  <a:cubicBezTo>
                    <a:pt x="30" y="11"/>
                    <a:pt x="30" y="11"/>
                    <a:pt x="30" y="11"/>
                  </a:cubicBezTo>
                  <a:cubicBezTo>
                    <a:pt x="30" y="9"/>
                    <a:pt x="29" y="7"/>
                    <a:pt x="28" y="6"/>
                  </a:cubicBezTo>
                  <a:cubicBezTo>
                    <a:pt x="28" y="6"/>
                    <a:pt x="28" y="6"/>
                    <a:pt x="28" y="6"/>
                  </a:cubicBezTo>
                  <a:cubicBezTo>
                    <a:pt x="27" y="5"/>
                    <a:pt x="25" y="4"/>
                    <a:pt x="2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9"/>
            <p:cNvSpPr/>
            <p:nvPr/>
          </p:nvSpPr>
          <p:spPr bwMode="auto">
            <a:xfrm>
              <a:off x="2883978" y="2575304"/>
              <a:ext cx="29289" cy="13227"/>
            </a:xfrm>
            <a:custGeom>
              <a:avLst/>
              <a:gdLst>
                <a:gd name="T0" fmla="*/ 29 w 31"/>
                <a:gd name="T1" fmla="*/ 14 h 14"/>
                <a:gd name="T2" fmla="*/ 0 w 31"/>
                <a:gd name="T3" fmla="*/ 7 h 14"/>
                <a:gd name="T4" fmla="*/ 3 w 31"/>
                <a:gd name="T5" fmla="*/ 0 h 14"/>
                <a:gd name="T6" fmla="*/ 31 w 31"/>
                <a:gd name="T7" fmla="*/ 7 h 14"/>
                <a:gd name="T8" fmla="*/ 29 w 31"/>
                <a:gd name="T9" fmla="*/ 14 h 14"/>
              </a:gdLst>
              <a:ahLst/>
              <a:cxnLst>
                <a:cxn ang="0">
                  <a:pos x="T0" y="T1"/>
                </a:cxn>
                <a:cxn ang="0">
                  <a:pos x="T2" y="T3"/>
                </a:cxn>
                <a:cxn ang="0">
                  <a:pos x="T4" y="T5"/>
                </a:cxn>
                <a:cxn ang="0">
                  <a:pos x="T6" y="T7"/>
                </a:cxn>
                <a:cxn ang="0">
                  <a:pos x="T8" y="T9"/>
                </a:cxn>
              </a:cxnLst>
              <a:rect l="0" t="0" r="r" b="b"/>
              <a:pathLst>
                <a:path w="31" h="14">
                  <a:moveTo>
                    <a:pt x="29" y="14"/>
                  </a:moveTo>
                  <a:lnTo>
                    <a:pt x="0" y="7"/>
                  </a:lnTo>
                  <a:lnTo>
                    <a:pt x="3" y="0"/>
                  </a:lnTo>
                  <a:lnTo>
                    <a:pt x="31" y="7"/>
                  </a:lnTo>
                  <a:lnTo>
                    <a:pt x="29"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0"/>
            <p:cNvSpPr/>
            <p:nvPr/>
          </p:nvSpPr>
          <p:spPr bwMode="auto">
            <a:xfrm>
              <a:off x="3065383" y="2575304"/>
              <a:ext cx="31179" cy="13227"/>
            </a:xfrm>
            <a:custGeom>
              <a:avLst/>
              <a:gdLst>
                <a:gd name="T0" fmla="*/ 0 w 33"/>
                <a:gd name="T1" fmla="*/ 7 h 14"/>
                <a:gd name="T2" fmla="*/ 31 w 33"/>
                <a:gd name="T3" fmla="*/ 0 h 14"/>
                <a:gd name="T4" fmla="*/ 33 w 33"/>
                <a:gd name="T5" fmla="*/ 7 h 14"/>
                <a:gd name="T6" fmla="*/ 2 w 33"/>
                <a:gd name="T7" fmla="*/ 14 h 14"/>
                <a:gd name="T8" fmla="*/ 0 w 33"/>
                <a:gd name="T9" fmla="*/ 7 h 14"/>
              </a:gdLst>
              <a:ahLst/>
              <a:cxnLst>
                <a:cxn ang="0">
                  <a:pos x="T0" y="T1"/>
                </a:cxn>
                <a:cxn ang="0">
                  <a:pos x="T2" y="T3"/>
                </a:cxn>
                <a:cxn ang="0">
                  <a:pos x="T4" y="T5"/>
                </a:cxn>
                <a:cxn ang="0">
                  <a:pos x="T6" y="T7"/>
                </a:cxn>
                <a:cxn ang="0">
                  <a:pos x="T8" y="T9"/>
                </a:cxn>
              </a:cxnLst>
              <a:rect l="0" t="0" r="r" b="b"/>
              <a:pathLst>
                <a:path w="33" h="14">
                  <a:moveTo>
                    <a:pt x="0" y="7"/>
                  </a:moveTo>
                  <a:lnTo>
                    <a:pt x="31" y="0"/>
                  </a:lnTo>
                  <a:lnTo>
                    <a:pt x="33" y="7"/>
                  </a:lnTo>
                  <a:lnTo>
                    <a:pt x="2" y="14"/>
                  </a:lnTo>
                  <a:lnTo>
                    <a:pt x="0" y="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 name="Rectangle 11"/>
            <p:cNvSpPr>
              <a:spLocks noChangeArrowheads="1"/>
            </p:cNvSpPr>
            <p:nvPr/>
          </p:nvSpPr>
          <p:spPr bwMode="auto">
            <a:xfrm>
              <a:off x="2978460" y="2581918"/>
              <a:ext cx="21731" cy="85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24" name="内容占位符 2"/>
          <p:cNvSpPr txBox="1"/>
          <p:nvPr/>
        </p:nvSpPr>
        <p:spPr>
          <a:xfrm>
            <a:off x="317954" y="4978518"/>
            <a:ext cx="1092863" cy="475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Alice</a:t>
            </a:r>
            <a:endPar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
        <p:nvSpPr>
          <p:cNvPr id="25" name="内容占位符 2"/>
          <p:cNvSpPr txBox="1"/>
          <p:nvPr/>
        </p:nvSpPr>
        <p:spPr>
          <a:xfrm>
            <a:off x="10314591" y="4978518"/>
            <a:ext cx="945851" cy="475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Bob</a:t>
            </a:r>
            <a:endPar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
        <p:nvSpPr>
          <p:cNvPr id="27" name="矩形 26"/>
          <p:cNvSpPr/>
          <p:nvPr/>
        </p:nvSpPr>
        <p:spPr>
          <a:xfrm>
            <a:off x="2398240" y="3894821"/>
            <a:ext cx="1276410" cy="818931"/>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686028" y="3963461"/>
            <a:ext cx="700833" cy="707886"/>
          </a:xfrm>
          <a:prstGeom prst="rect">
            <a:avLst/>
          </a:prstGeom>
        </p:spPr>
        <p:txBody>
          <a:bodyPr wrap="none">
            <a:spAutoFit/>
          </a:bodyPr>
          <a:lstStyle/>
          <a:p>
            <a:r>
              <a:rPr lang="zh-CN" altLang="en-US"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加密</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a:p>
            <a:r>
              <a:rPr lang="en-US" altLang="zh-CN" sz="2000" b="1" dirty="0" smtClean="0">
                <a:gradFill>
                  <a:gsLst>
                    <a:gs pos="0">
                      <a:srgbClr val="FDFA75"/>
                    </a:gs>
                    <a:gs pos="100000">
                      <a:srgbClr val="D79E11"/>
                    </a:gs>
                  </a:gsLst>
                  <a:lin ang="2700000" scaled="1"/>
                </a:gradFill>
                <a:effectLst>
                  <a:outerShdw blurRad="50800" dist="25400" dir="2700000" algn="tl" rotWithShape="0">
                    <a:prstClr val="black">
                      <a:alpha val="40000"/>
                    </a:prstClr>
                  </a:outerShdw>
                </a:effectLst>
                <a:latin typeface="方正姚体" panose="02010601030101010101" pitchFamily="2" charset="-122"/>
                <a:ea typeface="方正姚体" panose="02010601030101010101" pitchFamily="2" charset="-122"/>
              </a:rPr>
              <a:t> </a:t>
            </a:r>
            <a:r>
              <a:rPr lang="en-US" altLang="zh-CN" sz="2000" b="1" dirty="0" smtClean="0">
                <a:gradFill>
                  <a:gsLst>
                    <a:gs pos="0">
                      <a:srgbClr val="FDFA75"/>
                    </a:gs>
                    <a:gs pos="100000">
                      <a:srgbClr val="D79E11"/>
                    </a:gs>
                  </a:gsLst>
                  <a:lin ang="2700000" scaled="1"/>
                </a:gra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rPr>
              <a:t>Enc</a:t>
            </a:r>
            <a:endParaRPr lang="zh-CN" altLang="en-US" sz="2000" dirty="0" smtClean="0">
              <a:solidFill>
                <a:srgbClr val="DA1F28"/>
              </a:soli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endParaRPr>
          </a:p>
        </p:txBody>
      </p:sp>
      <p:sp>
        <p:nvSpPr>
          <p:cNvPr id="29" name="右箭头 28"/>
          <p:cNvSpPr/>
          <p:nvPr/>
        </p:nvSpPr>
        <p:spPr>
          <a:xfrm>
            <a:off x="1530854" y="4152692"/>
            <a:ext cx="812800" cy="191232"/>
          </a:xfrm>
          <a:prstGeom prst="rightArrow">
            <a:avLst/>
          </a:prstGeom>
          <a:solidFill>
            <a:srgbClr val="FBF56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720857" y="3714354"/>
            <a:ext cx="412292" cy="400110"/>
          </a:xfrm>
          <a:prstGeom prst="rect">
            <a:avLst/>
          </a:prstGeom>
        </p:spPr>
        <p:txBody>
          <a:bodyPr wrap="none">
            <a:spAutoFit/>
          </a:bodyPr>
          <a:lstStyle/>
          <a:p>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M</a:t>
            </a:r>
            <a:endParaRPr lang="zh-CN" altLang="en-US" sz="2000" i="1" dirty="0" smtClean="0">
              <a:solidFill>
                <a:srgbClr val="DA1F28"/>
              </a:soli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endParaRPr>
          </a:p>
        </p:txBody>
      </p:sp>
      <p:sp>
        <p:nvSpPr>
          <p:cNvPr id="31" name="矩形 30"/>
          <p:cNvSpPr/>
          <p:nvPr/>
        </p:nvSpPr>
        <p:spPr>
          <a:xfrm>
            <a:off x="734671" y="2971030"/>
            <a:ext cx="312906" cy="400110"/>
          </a:xfrm>
          <a:prstGeom prst="rect">
            <a:avLst/>
          </a:prstGeom>
        </p:spPr>
        <p:txBody>
          <a:bodyPr wrap="none">
            <a:spAutoFit/>
          </a:bodyPr>
          <a:lstStyle/>
          <a:p>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k</a:t>
            </a:r>
            <a:endParaRPr lang="zh-CN" altLang="en-US" sz="2000" i="1" dirty="0" smtClean="0">
              <a:solidFill>
                <a:srgbClr val="DA1F28"/>
              </a:soli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endParaRPr>
          </a:p>
        </p:txBody>
      </p:sp>
      <p:sp>
        <p:nvSpPr>
          <p:cNvPr id="32" name="矩形 31"/>
          <p:cNvSpPr/>
          <p:nvPr/>
        </p:nvSpPr>
        <p:spPr>
          <a:xfrm>
            <a:off x="10631063" y="2921477"/>
            <a:ext cx="312906" cy="400110"/>
          </a:xfrm>
          <a:prstGeom prst="rect">
            <a:avLst/>
          </a:prstGeom>
        </p:spPr>
        <p:txBody>
          <a:bodyPr wrap="none">
            <a:spAutoFit/>
          </a:bodyPr>
          <a:lstStyle/>
          <a:p>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k</a:t>
            </a:r>
            <a:endParaRPr lang="zh-CN" altLang="en-US" sz="2000" i="1" dirty="0" smtClean="0">
              <a:solidFill>
                <a:srgbClr val="DA1F28"/>
              </a:soli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endParaRPr>
          </a:p>
        </p:txBody>
      </p:sp>
      <p:sp>
        <p:nvSpPr>
          <p:cNvPr id="34" name="左右箭头 33"/>
          <p:cNvSpPr/>
          <p:nvPr/>
        </p:nvSpPr>
        <p:spPr>
          <a:xfrm>
            <a:off x="1233188" y="3022533"/>
            <a:ext cx="9212264" cy="240590"/>
          </a:xfrm>
          <a:prstGeom prst="lef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4603728" y="2437543"/>
            <a:ext cx="1832553" cy="584775"/>
          </a:xfrm>
          <a:prstGeom prst="rect">
            <a:avLst/>
          </a:prstGeom>
        </p:spPr>
        <p:txBody>
          <a:bodyPr wrap="none">
            <a:spAutoFit/>
          </a:bodyPr>
          <a:lstStyle/>
          <a:p>
            <a:r>
              <a:rPr lang="zh-CN" altLang="en-US" sz="3200" b="1" dirty="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安全信道</a:t>
            </a:r>
            <a:endParaRPr lang="zh-CN" altLang="en-US" sz="3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6" name="左右箭头 35"/>
          <p:cNvSpPr/>
          <p:nvPr/>
        </p:nvSpPr>
        <p:spPr>
          <a:xfrm>
            <a:off x="3721768" y="4853212"/>
            <a:ext cx="2887579" cy="230769"/>
          </a:xfrm>
          <a:prstGeom prst="leftRightArrow">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4603727" y="5034167"/>
            <a:ext cx="1832553" cy="584775"/>
          </a:xfrm>
          <a:prstGeom prst="rect">
            <a:avLst/>
          </a:prstGeom>
        </p:spPr>
        <p:txBody>
          <a:bodyPr wrap="none">
            <a:spAutoFit/>
          </a:bodyPr>
          <a:lstStyle/>
          <a:p>
            <a:r>
              <a:rPr lang="zh-CN" altLang="en-US" sz="32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公开信道</a:t>
            </a:r>
            <a:endParaRPr lang="zh-CN" altLang="en-US" sz="32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38" name="矩形 37"/>
          <p:cNvSpPr/>
          <p:nvPr/>
        </p:nvSpPr>
        <p:spPr>
          <a:xfrm>
            <a:off x="6542804" y="3894821"/>
            <a:ext cx="1276410" cy="818931"/>
          </a:xfrm>
          <a:prstGeom prst="rect">
            <a:avLst/>
          </a:prstGeom>
          <a:noFill/>
          <a:ln>
            <a:gradFill>
              <a:gsLst>
                <a:gs pos="0">
                  <a:srgbClr val="FBF56F"/>
                </a:gs>
                <a:gs pos="100000">
                  <a:srgbClr val="DEB024"/>
                </a:gs>
              </a:gsLst>
              <a:lin ang="1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30592" y="3963461"/>
            <a:ext cx="700833" cy="707886"/>
          </a:xfrm>
          <a:prstGeom prst="rect">
            <a:avLst/>
          </a:prstGeom>
        </p:spPr>
        <p:txBody>
          <a:bodyPr wrap="none">
            <a:spAutoFit/>
          </a:bodyPr>
          <a:lstStyle/>
          <a:p>
            <a:r>
              <a:rPr lang="zh-CN" altLang="en-US"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rPr>
              <a:t>解密</a:t>
            </a:r>
            <a:endParaRPr lang="en-US" altLang="zh-CN" sz="2000" b="1" dirty="0" smtClean="0">
              <a:gradFill>
                <a:gsLst>
                  <a:gs pos="0">
                    <a:srgbClr val="FDFA75"/>
                  </a:gs>
                  <a:gs pos="100000">
                    <a:srgbClr val="D79E11"/>
                  </a:gs>
                </a:gsLst>
                <a:lin ang="2700000" scaled="1"/>
              </a:gradFill>
              <a:latin typeface="方正姚体" panose="02010601030101010101" pitchFamily="2" charset="-122"/>
              <a:ea typeface="方正姚体" panose="02010601030101010101" pitchFamily="2" charset="-122"/>
            </a:endParaRPr>
          </a:p>
          <a:p>
            <a:r>
              <a:rPr lang="en-US" altLang="zh-CN" sz="2000" b="1" dirty="0" smtClean="0">
                <a:gradFill>
                  <a:gsLst>
                    <a:gs pos="0">
                      <a:srgbClr val="FDFA75"/>
                    </a:gs>
                    <a:gs pos="100000">
                      <a:srgbClr val="D79E11"/>
                    </a:gs>
                  </a:gsLst>
                  <a:lin ang="2700000" scaled="1"/>
                </a:gradFill>
                <a:effectLst>
                  <a:outerShdw blurRad="50800" dist="25400" dir="2700000" algn="tl" rotWithShape="0">
                    <a:prstClr val="black">
                      <a:alpha val="40000"/>
                    </a:prstClr>
                  </a:outerShdw>
                </a:effectLst>
                <a:latin typeface="方正姚体" panose="02010601030101010101" pitchFamily="2" charset="-122"/>
                <a:ea typeface="方正姚体" panose="02010601030101010101" pitchFamily="2" charset="-122"/>
              </a:rPr>
              <a:t> </a:t>
            </a:r>
            <a:r>
              <a:rPr lang="en-US" altLang="zh-CN" sz="2000" b="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Dec</a:t>
            </a:r>
            <a:endParaRPr lang="zh-CN" altLang="en-US" sz="2000" dirty="0" smtClean="0">
              <a:solidFill>
                <a:srgbClr val="DA1F28"/>
              </a:solidFill>
              <a:effectLst>
                <a:outerShdw blurRad="50800" dist="25400" dir="2700000" algn="tl" rotWithShape="0">
                  <a:prstClr val="black">
                    <a:alpha val="40000"/>
                  </a:prstClr>
                </a:outerShdw>
              </a:effectLst>
              <a:latin typeface="Impact" panose="020B0806030902050204" pitchFamily="34" charset="0"/>
              <a:ea typeface="方正姚体" panose="02010601030101010101" pitchFamily="2" charset="-122"/>
            </a:endParaRPr>
          </a:p>
        </p:txBody>
      </p:sp>
      <p:sp>
        <p:nvSpPr>
          <p:cNvPr id="40" name="右箭头 39"/>
          <p:cNvSpPr/>
          <p:nvPr/>
        </p:nvSpPr>
        <p:spPr>
          <a:xfrm>
            <a:off x="3753977" y="4183589"/>
            <a:ext cx="2682303" cy="201513"/>
          </a:xfrm>
          <a:prstGeom prst="rightArrow">
            <a:avLst/>
          </a:prstGeom>
          <a:solidFill>
            <a:srgbClr val="FBF56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257466" y="3763406"/>
            <a:ext cx="1519968" cy="400110"/>
          </a:xfrm>
          <a:prstGeom prst="rect">
            <a:avLst/>
          </a:prstGeom>
        </p:spPr>
        <p:txBody>
          <a:bodyPr wrap="none">
            <a:spAutoFit/>
          </a:bodyPr>
          <a:lstStyle/>
          <a:p>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C </a:t>
            </a:r>
            <a:r>
              <a:rPr lang="en-US" altLang="zh-CN" sz="2000" b="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 E (</a:t>
            </a:r>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k</a:t>
            </a:r>
            <a:r>
              <a:rPr lang="en-US" altLang="zh-CN" sz="2000" b="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 </a:t>
            </a:r>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M</a:t>
            </a:r>
            <a:r>
              <a:rPr lang="en-US" altLang="zh-CN" sz="2000" b="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a:t>
            </a:r>
            <a:endParaRPr lang="zh-CN" altLang="en-US" sz="2000" dirty="0" smtClean="0">
              <a:solidFill>
                <a:srgbClr val="DA1F28"/>
              </a:soli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endParaRPr>
          </a:p>
        </p:txBody>
      </p:sp>
      <p:sp>
        <p:nvSpPr>
          <p:cNvPr id="42" name="右箭头 41"/>
          <p:cNvSpPr/>
          <p:nvPr/>
        </p:nvSpPr>
        <p:spPr>
          <a:xfrm>
            <a:off x="7925738" y="4167135"/>
            <a:ext cx="2230965" cy="234422"/>
          </a:xfrm>
          <a:prstGeom prst="rightArrow">
            <a:avLst/>
          </a:prstGeom>
          <a:solidFill>
            <a:srgbClr val="FBF56F"/>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180829" y="3763406"/>
            <a:ext cx="1534394" cy="400110"/>
          </a:xfrm>
          <a:prstGeom prst="rect">
            <a:avLst/>
          </a:prstGeom>
        </p:spPr>
        <p:txBody>
          <a:bodyPr wrap="none">
            <a:spAutoFit/>
          </a:bodyPr>
          <a:lstStyle/>
          <a:p>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M </a:t>
            </a:r>
            <a:r>
              <a:rPr lang="en-US" altLang="zh-CN" sz="2000" b="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 D (</a:t>
            </a:r>
            <a:r>
              <a:rPr lang="en-US" altLang="zh-CN" sz="2000" b="1" i="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k, C</a:t>
            </a:r>
            <a:r>
              <a:rPr lang="en-US" altLang="zh-CN" sz="2000" b="1" dirty="0" smtClean="0">
                <a:gradFill>
                  <a:gsLst>
                    <a:gs pos="0">
                      <a:srgbClr val="FDFA75"/>
                    </a:gs>
                    <a:gs pos="100000">
                      <a:srgbClr val="D79E11"/>
                    </a:gs>
                  </a:gsLst>
                  <a:lin ang="2700000" scaled="1"/>
                </a:gradFill>
                <a:latin typeface="Times New Roman" panose="02020503050405090304" pitchFamily="18" charset="0"/>
                <a:ea typeface="方正姚体" panose="02010601030101010101" pitchFamily="2" charset="-122"/>
                <a:cs typeface="Times New Roman" panose="02020503050405090304" pitchFamily="18" charset="0"/>
              </a:rPr>
              <a:t>)</a:t>
            </a:r>
            <a:endParaRPr lang="zh-CN" altLang="en-US" sz="2000" dirty="0" smtClean="0">
              <a:solidFill>
                <a:srgbClr val="DA1F28"/>
              </a:solidFill>
              <a:effectLst>
                <a:outerShdw blurRad="50800" dist="25400" dir="2700000" algn="tl" rotWithShape="0">
                  <a:prstClr val="black">
                    <a:alpha val="40000"/>
                  </a:prstClr>
                </a:outerShdw>
              </a:effectLst>
              <a:latin typeface="Times New Roman" panose="02020503050405090304" pitchFamily="18" charset="0"/>
              <a:ea typeface="方正姚体" panose="02010601030101010101" pitchFamily="2" charset="-122"/>
              <a:cs typeface="Times New Roman" panose="02020503050405090304" pitchFamily="18" charset="0"/>
            </a:endParaRPr>
          </a:p>
        </p:txBody>
      </p:sp>
      <p:grpSp>
        <p:nvGrpSpPr>
          <p:cNvPr id="44" name="组合 43"/>
          <p:cNvGrpSpPr/>
          <p:nvPr/>
        </p:nvGrpSpPr>
        <p:grpSpPr>
          <a:xfrm>
            <a:off x="8274963" y="5305569"/>
            <a:ext cx="1108587" cy="1417341"/>
            <a:chOff x="9297313" y="2911384"/>
            <a:chExt cx="1108587" cy="1417341"/>
          </a:xfrm>
        </p:grpSpPr>
        <p:sp>
          <p:nvSpPr>
            <p:cNvPr id="45" name="任意多边形 44"/>
            <p:cNvSpPr/>
            <p:nvPr/>
          </p:nvSpPr>
          <p:spPr bwMode="auto">
            <a:xfrm>
              <a:off x="9398093" y="2911384"/>
              <a:ext cx="894023" cy="878474"/>
            </a:xfrm>
            <a:custGeom>
              <a:avLst/>
              <a:gdLst>
                <a:gd name="connsiteX0" fmla="*/ 392078 w 894023"/>
                <a:gd name="connsiteY0" fmla="*/ 171301 h 878474"/>
                <a:gd name="connsiteX1" fmla="*/ 215760 w 894023"/>
                <a:gd name="connsiteY1" fmla="*/ 425614 h 878474"/>
                <a:gd name="connsiteX2" fmla="*/ 215760 w 894023"/>
                <a:gd name="connsiteY2" fmla="*/ 435337 h 878474"/>
                <a:gd name="connsiteX3" fmla="*/ 186602 w 894023"/>
                <a:gd name="connsiteY3" fmla="*/ 440198 h 878474"/>
                <a:gd name="connsiteX4" fmla="*/ 210900 w 894023"/>
                <a:gd name="connsiteY4" fmla="*/ 576318 h 878474"/>
                <a:gd name="connsiteX5" fmla="*/ 225480 w 894023"/>
                <a:gd name="connsiteY5" fmla="*/ 581179 h 878474"/>
                <a:gd name="connsiteX6" fmla="*/ 308096 w 894023"/>
                <a:gd name="connsiteY6" fmla="*/ 770774 h 878474"/>
                <a:gd name="connsiteX7" fmla="*/ 444169 w 894023"/>
                <a:gd name="connsiteY7" fmla="*/ 824250 h 878474"/>
                <a:gd name="connsiteX8" fmla="*/ 449029 w 894023"/>
                <a:gd name="connsiteY8" fmla="*/ 824250 h 878474"/>
                <a:gd name="connsiteX9" fmla="*/ 604541 w 894023"/>
                <a:gd name="connsiteY9" fmla="*/ 746467 h 878474"/>
                <a:gd name="connsiteX10" fmla="*/ 662858 w 894023"/>
                <a:gd name="connsiteY10" fmla="*/ 595763 h 878474"/>
                <a:gd name="connsiteX11" fmla="*/ 711456 w 894023"/>
                <a:gd name="connsiteY11" fmla="*/ 537426 h 878474"/>
                <a:gd name="connsiteX12" fmla="*/ 424730 w 894023"/>
                <a:gd name="connsiteY12" fmla="*/ 172820 h 878474"/>
                <a:gd name="connsiteX13" fmla="*/ 392078 w 894023"/>
                <a:gd name="connsiteY13" fmla="*/ 171301 h 878474"/>
                <a:gd name="connsiteX14" fmla="*/ 380893 w 894023"/>
                <a:gd name="connsiteY14" fmla="*/ 728 h 878474"/>
                <a:gd name="connsiteX15" fmla="*/ 486764 w 894023"/>
                <a:gd name="connsiteY15" fmla="*/ 12285 h 878474"/>
                <a:gd name="connsiteX16" fmla="*/ 837235 w 894023"/>
                <a:gd name="connsiteY16" fmla="*/ 664360 h 878474"/>
                <a:gd name="connsiteX17" fmla="*/ 442955 w 894023"/>
                <a:gd name="connsiteY17" fmla="*/ 878474 h 878474"/>
                <a:gd name="connsiteX18" fmla="*/ 0 w 894023"/>
                <a:gd name="connsiteY18" fmla="*/ 605965 h 878474"/>
                <a:gd name="connsiteX19" fmla="*/ 165500 w 894023"/>
                <a:gd name="connsiteY19" fmla="*/ 109609 h 878474"/>
                <a:gd name="connsiteX20" fmla="*/ 380893 w 894023"/>
                <a:gd name="connsiteY20" fmla="*/ 728 h 87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023" h="878474">
                  <a:moveTo>
                    <a:pt x="392078" y="171301"/>
                  </a:moveTo>
                  <a:cubicBezTo>
                    <a:pt x="333306" y="174036"/>
                    <a:pt x="215760" y="206850"/>
                    <a:pt x="215760" y="425614"/>
                  </a:cubicBezTo>
                  <a:cubicBezTo>
                    <a:pt x="215760" y="430475"/>
                    <a:pt x="215760" y="435337"/>
                    <a:pt x="215760" y="435337"/>
                  </a:cubicBezTo>
                  <a:cubicBezTo>
                    <a:pt x="206041" y="430475"/>
                    <a:pt x="196321" y="430475"/>
                    <a:pt x="186602" y="440198"/>
                  </a:cubicBezTo>
                  <a:cubicBezTo>
                    <a:pt x="176882" y="459644"/>
                    <a:pt x="191461" y="561733"/>
                    <a:pt x="210900" y="576318"/>
                  </a:cubicBezTo>
                  <a:cubicBezTo>
                    <a:pt x="215760" y="581179"/>
                    <a:pt x="220620" y="581179"/>
                    <a:pt x="225480" y="581179"/>
                  </a:cubicBezTo>
                  <a:cubicBezTo>
                    <a:pt x="240059" y="634655"/>
                    <a:pt x="264358" y="731883"/>
                    <a:pt x="308096" y="770774"/>
                  </a:cubicBezTo>
                  <a:cubicBezTo>
                    <a:pt x="346974" y="799943"/>
                    <a:pt x="395571" y="824250"/>
                    <a:pt x="444169" y="824250"/>
                  </a:cubicBezTo>
                  <a:cubicBezTo>
                    <a:pt x="449029" y="824250"/>
                    <a:pt x="449029" y="824250"/>
                    <a:pt x="449029" y="824250"/>
                  </a:cubicBezTo>
                  <a:cubicBezTo>
                    <a:pt x="507346" y="829111"/>
                    <a:pt x="565663" y="790220"/>
                    <a:pt x="604541" y="746467"/>
                  </a:cubicBezTo>
                  <a:cubicBezTo>
                    <a:pt x="638559" y="707576"/>
                    <a:pt x="662858" y="654100"/>
                    <a:pt x="662858" y="595763"/>
                  </a:cubicBezTo>
                  <a:cubicBezTo>
                    <a:pt x="662858" y="595763"/>
                    <a:pt x="726035" y="586041"/>
                    <a:pt x="711456" y="537426"/>
                  </a:cubicBezTo>
                  <a:cubicBezTo>
                    <a:pt x="643419" y="513119"/>
                    <a:pt x="424730" y="406168"/>
                    <a:pt x="424730" y="172820"/>
                  </a:cubicBezTo>
                  <a:cubicBezTo>
                    <a:pt x="424730" y="172820"/>
                    <a:pt x="411669" y="170390"/>
                    <a:pt x="392078" y="171301"/>
                  </a:cubicBezTo>
                  <a:close/>
                  <a:moveTo>
                    <a:pt x="380893" y="728"/>
                  </a:moveTo>
                  <a:cubicBezTo>
                    <a:pt x="442955" y="-3530"/>
                    <a:pt x="486764" y="12285"/>
                    <a:pt x="486764" y="12285"/>
                  </a:cubicBezTo>
                  <a:cubicBezTo>
                    <a:pt x="715543" y="-65575"/>
                    <a:pt x="1022205" y="435647"/>
                    <a:pt x="837235" y="664360"/>
                  </a:cubicBezTo>
                  <a:cubicBezTo>
                    <a:pt x="764220" y="756818"/>
                    <a:pt x="700941" y="849277"/>
                    <a:pt x="442955" y="878474"/>
                  </a:cubicBezTo>
                  <a:cubicBezTo>
                    <a:pt x="121691" y="820079"/>
                    <a:pt x="0" y="605965"/>
                    <a:pt x="0" y="605965"/>
                  </a:cubicBezTo>
                  <a:cubicBezTo>
                    <a:pt x="0" y="605965"/>
                    <a:pt x="24338" y="265329"/>
                    <a:pt x="165500" y="109609"/>
                  </a:cubicBezTo>
                  <a:cubicBezTo>
                    <a:pt x="238515" y="29317"/>
                    <a:pt x="318831" y="4986"/>
                    <a:pt x="380893" y="728"/>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noAutofit/>
            </a:bodyPr>
            <a:lstStyle/>
            <a:p>
              <a:endParaRPr lang="zh-CN" altLang="en-US">
                <a:solidFill>
                  <a:prstClr val="black"/>
                </a:solidFill>
              </a:endParaRPr>
            </a:p>
          </p:txBody>
        </p:sp>
        <p:sp>
          <p:nvSpPr>
            <p:cNvPr id="46" name="Freeform 16"/>
            <p:cNvSpPr/>
            <p:nvPr/>
          </p:nvSpPr>
          <p:spPr bwMode="auto">
            <a:xfrm>
              <a:off x="9297313" y="3789858"/>
              <a:ext cx="1108587" cy="538867"/>
            </a:xfrm>
            <a:custGeom>
              <a:avLst/>
              <a:gdLst>
                <a:gd name="T0" fmla="*/ 114 w 228"/>
                <a:gd name="T1" fmla="*/ 81 h 111"/>
                <a:gd name="T2" fmla="*/ 120 w 228"/>
                <a:gd name="T3" fmla="*/ 66 h 111"/>
                <a:gd name="T4" fmla="*/ 115 w 228"/>
                <a:gd name="T5" fmla="*/ 56 h 111"/>
                <a:gd name="T6" fmla="*/ 145 w 228"/>
                <a:gd name="T7" fmla="*/ 0 h 111"/>
                <a:gd name="T8" fmla="*/ 228 w 228"/>
                <a:gd name="T9" fmla="*/ 27 h 111"/>
                <a:gd name="T10" fmla="*/ 228 w 228"/>
                <a:gd name="T11" fmla="*/ 96 h 111"/>
                <a:gd name="T12" fmla="*/ 212 w 228"/>
                <a:gd name="T13" fmla="*/ 111 h 111"/>
                <a:gd name="T14" fmla="*/ 16 w 228"/>
                <a:gd name="T15" fmla="*/ 111 h 111"/>
                <a:gd name="T16" fmla="*/ 0 w 228"/>
                <a:gd name="T17" fmla="*/ 96 h 111"/>
                <a:gd name="T18" fmla="*/ 0 w 228"/>
                <a:gd name="T19" fmla="*/ 27 h 111"/>
                <a:gd name="T20" fmla="*/ 83 w 228"/>
                <a:gd name="T21" fmla="*/ 0 h 111"/>
                <a:gd name="T22" fmla="*/ 113 w 228"/>
                <a:gd name="T23" fmla="*/ 56 h 111"/>
                <a:gd name="T24" fmla="*/ 108 w 228"/>
                <a:gd name="T25" fmla="*/ 66 h 111"/>
                <a:gd name="T26" fmla="*/ 114 w 228"/>
                <a:gd name="T27" fmla="*/ 8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11">
                  <a:moveTo>
                    <a:pt x="114" y="81"/>
                  </a:moveTo>
                  <a:cubicBezTo>
                    <a:pt x="123" y="81"/>
                    <a:pt x="127" y="71"/>
                    <a:pt x="120" y="66"/>
                  </a:cubicBezTo>
                  <a:cubicBezTo>
                    <a:pt x="117" y="64"/>
                    <a:pt x="115" y="61"/>
                    <a:pt x="115" y="56"/>
                  </a:cubicBezTo>
                  <a:cubicBezTo>
                    <a:pt x="115" y="30"/>
                    <a:pt x="149" y="36"/>
                    <a:pt x="145" y="0"/>
                  </a:cubicBezTo>
                  <a:cubicBezTo>
                    <a:pt x="212" y="2"/>
                    <a:pt x="228" y="14"/>
                    <a:pt x="228" y="27"/>
                  </a:cubicBezTo>
                  <a:cubicBezTo>
                    <a:pt x="228" y="62"/>
                    <a:pt x="228" y="61"/>
                    <a:pt x="228" y="96"/>
                  </a:cubicBezTo>
                  <a:cubicBezTo>
                    <a:pt x="228" y="104"/>
                    <a:pt x="221" y="111"/>
                    <a:pt x="212" y="111"/>
                  </a:cubicBezTo>
                  <a:cubicBezTo>
                    <a:pt x="16" y="111"/>
                    <a:pt x="16" y="111"/>
                    <a:pt x="16" y="111"/>
                  </a:cubicBezTo>
                  <a:cubicBezTo>
                    <a:pt x="7" y="111"/>
                    <a:pt x="0" y="104"/>
                    <a:pt x="0" y="96"/>
                  </a:cubicBezTo>
                  <a:cubicBezTo>
                    <a:pt x="0" y="61"/>
                    <a:pt x="0" y="62"/>
                    <a:pt x="0" y="27"/>
                  </a:cubicBezTo>
                  <a:cubicBezTo>
                    <a:pt x="0" y="14"/>
                    <a:pt x="16" y="2"/>
                    <a:pt x="83" y="0"/>
                  </a:cubicBezTo>
                  <a:cubicBezTo>
                    <a:pt x="79" y="36"/>
                    <a:pt x="113" y="30"/>
                    <a:pt x="113" y="56"/>
                  </a:cubicBezTo>
                  <a:cubicBezTo>
                    <a:pt x="113" y="61"/>
                    <a:pt x="110" y="64"/>
                    <a:pt x="108" y="66"/>
                  </a:cubicBezTo>
                  <a:cubicBezTo>
                    <a:pt x="100" y="71"/>
                    <a:pt x="104" y="81"/>
                    <a:pt x="114" y="81"/>
                  </a:cubicBez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sp>
          <p:nvSpPr>
            <p:cNvPr id="47" name="Freeform 17"/>
            <p:cNvSpPr/>
            <p:nvPr/>
          </p:nvSpPr>
          <p:spPr bwMode="auto">
            <a:xfrm>
              <a:off x="9681925" y="3687020"/>
              <a:ext cx="339363" cy="495676"/>
            </a:xfrm>
            <a:custGeom>
              <a:avLst/>
              <a:gdLst>
                <a:gd name="T0" fmla="*/ 4 w 70"/>
                <a:gd name="T1" fmla="*/ 21 h 102"/>
                <a:gd name="T2" fmla="*/ 34 w 70"/>
                <a:gd name="T3" fmla="*/ 77 h 102"/>
                <a:gd name="T4" fmla="*/ 29 w 70"/>
                <a:gd name="T5" fmla="*/ 87 h 102"/>
                <a:gd name="T6" fmla="*/ 35 w 70"/>
                <a:gd name="T7" fmla="*/ 102 h 102"/>
                <a:gd name="T8" fmla="*/ 41 w 70"/>
                <a:gd name="T9" fmla="*/ 87 h 102"/>
                <a:gd name="T10" fmla="*/ 36 w 70"/>
                <a:gd name="T11" fmla="*/ 77 h 102"/>
                <a:gd name="T12" fmla="*/ 66 w 70"/>
                <a:gd name="T13" fmla="*/ 21 h 102"/>
                <a:gd name="T14" fmla="*/ 66 w 70"/>
                <a:gd name="T15" fmla="*/ 0 h 102"/>
                <a:gd name="T16" fmla="*/ 34 w 70"/>
                <a:gd name="T17" fmla="*/ 15 h 102"/>
                <a:gd name="T18" fmla="*/ 4 w 70"/>
                <a:gd name="T19" fmla="*/ 2 h 102"/>
                <a:gd name="T20" fmla="*/ 4 w 70"/>
                <a:gd name="T21" fmla="*/ 2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102">
                  <a:moveTo>
                    <a:pt x="4" y="21"/>
                  </a:moveTo>
                  <a:cubicBezTo>
                    <a:pt x="0" y="57"/>
                    <a:pt x="34" y="51"/>
                    <a:pt x="34" y="77"/>
                  </a:cubicBezTo>
                  <a:cubicBezTo>
                    <a:pt x="34" y="82"/>
                    <a:pt x="31" y="85"/>
                    <a:pt x="29" y="87"/>
                  </a:cubicBezTo>
                  <a:cubicBezTo>
                    <a:pt x="21" y="92"/>
                    <a:pt x="25" y="102"/>
                    <a:pt x="35" y="102"/>
                  </a:cubicBezTo>
                  <a:cubicBezTo>
                    <a:pt x="44" y="102"/>
                    <a:pt x="48" y="92"/>
                    <a:pt x="41" y="87"/>
                  </a:cubicBezTo>
                  <a:cubicBezTo>
                    <a:pt x="38" y="85"/>
                    <a:pt x="36" y="82"/>
                    <a:pt x="36" y="77"/>
                  </a:cubicBezTo>
                  <a:cubicBezTo>
                    <a:pt x="36" y="51"/>
                    <a:pt x="70" y="57"/>
                    <a:pt x="66" y="21"/>
                  </a:cubicBezTo>
                  <a:cubicBezTo>
                    <a:pt x="66" y="0"/>
                    <a:pt x="66" y="0"/>
                    <a:pt x="66" y="0"/>
                  </a:cubicBezTo>
                  <a:cubicBezTo>
                    <a:pt x="56" y="9"/>
                    <a:pt x="45" y="15"/>
                    <a:pt x="34" y="15"/>
                  </a:cubicBezTo>
                  <a:cubicBezTo>
                    <a:pt x="22" y="14"/>
                    <a:pt x="12" y="10"/>
                    <a:pt x="4" y="2"/>
                  </a:cubicBezTo>
                  <a:lnTo>
                    <a:pt x="4" y="21"/>
                  </a:lnTo>
                  <a:close/>
                </a:path>
              </a:pathLst>
            </a:custGeom>
            <a:solidFill>
              <a:srgbClr val="43454B"/>
            </a:solidFill>
            <a:ln>
              <a:noFill/>
            </a:ln>
          </p:spPr>
          <p:txBody>
            <a:bodyPr vert="horz" wrap="square" lIns="91440" tIns="45720" rIns="91440" bIns="45720" numCol="1" anchor="t" anchorCtr="0" compatLnSpc="1"/>
            <a:lstStyle/>
            <a:p>
              <a:endParaRPr lang="zh-CN" altLang="en-US">
                <a:solidFill>
                  <a:prstClr val="black"/>
                </a:solidFill>
              </a:endParaRPr>
            </a:p>
          </p:txBody>
        </p:sp>
        <p:sp>
          <p:nvSpPr>
            <p:cNvPr id="48" name="Freeform 18"/>
            <p:cNvSpPr>
              <a:spLocks noEditPoints="1"/>
            </p:cNvSpPr>
            <p:nvPr/>
          </p:nvSpPr>
          <p:spPr bwMode="auto">
            <a:xfrm>
              <a:off x="9611995" y="3322975"/>
              <a:ext cx="477166" cy="135745"/>
            </a:xfrm>
            <a:custGeom>
              <a:avLst/>
              <a:gdLst>
                <a:gd name="T0" fmla="*/ 40 w 98"/>
                <a:gd name="T1" fmla="*/ 8 h 28"/>
                <a:gd name="T2" fmla="*/ 34 w 98"/>
                <a:gd name="T3" fmla="*/ 4 h 28"/>
                <a:gd name="T4" fmla="*/ 7 w 98"/>
                <a:gd name="T5" fmla="*/ 4 h 28"/>
                <a:gd name="T6" fmla="*/ 5 w 98"/>
                <a:gd name="T7" fmla="*/ 7 h 28"/>
                <a:gd name="T8" fmla="*/ 9 w 98"/>
                <a:gd name="T9" fmla="*/ 19 h 28"/>
                <a:gd name="T10" fmla="*/ 20 w 98"/>
                <a:gd name="T11" fmla="*/ 23 h 28"/>
                <a:gd name="T12" fmla="*/ 27 w 98"/>
                <a:gd name="T13" fmla="*/ 23 h 28"/>
                <a:gd name="T14" fmla="*/ 37 w 98"/>
                <a:gd name="T15" fmla="*/ 19 h 28"/>
                <a:gd name="T16" fmla="*/ 40 w 98"/>
                <a:gd name="T17" fmla="*/ 10 h 28"/>
                <a:gd name="T18" fmla="*/ 40 w 98"/>
                <a:gd name="T19" fmla="*/ 10 h 28"/>
                <a:gd name="T20" fmla="*/ 40 w 98"/>
                <a:gd name="T21" fmla="*/ 8 h 28"/>
                <a:gd name="T22" fmla="*/ 54 w 98"/>
                <a:gd name="T23" fmla="*/ 5 h 28"/>
                <a:gd name="T24" fmla="*/ 63 w 98"/>
                <a:gd name="T25" fmla="*/ 0 h 28"/>
                <a:gd name="T26" fmla="*/ 91 w 98"/>
                <a:gd name="T27" fmla="*/ 0 h 28"/>
                <a:gd name="T28" fmla="*/ 91 w 98"/>
                <a:gd name="T29" fmla="*/ 0 h 28"/>
                <a:gd name="T30" fmla="*/ 98 w 98"/>
                <a:gd name="T31" fmla="*/ 7 h 28"/>
                <a:gd name="T32" fmla="*/ 97 w 98"/>
                <a:gd name="T33" fmla="*/ 13 h 28"/>
                <a:gd name="T34" fmla="*/ 92 w 98"/>
                <a:gd name="T35" fmla="*/ 22 h 28"/>
                <a:gd name="T36" fmla="*/ 77 w 98"/>
                <a:gd name="T37" fmla="*/ 28 h 28"/>
                <a:gd name="T38" fmla="*/ 70 w 98"/>
                <a:gd name="T39" fmla="*/ 27 h 28"/>
                <a:gd name="T40" fmla="*/ 57 w 98"/>
                <a:gd name="T41" fmla="*/ 22 h 28"/>
                <a:gd name="T42" fmla="*/ 53 w 98"/>
                <a:gd name="T43" fmla="*/ 10 h 28"/>
                <a:gd name="T44" fmla="*/ 53 w 98"/>
                <a:gd name="T45" fmla="*/ 10 h 28"/>
                <a:gd name="T46" fmla="*/ 53 w 98"/>
                <a:gd name="T47" fmla="*/ 9 h 28"/>
                <a:gd name="T48" fmla="*/ 45 w 98"/>
                <a:gd name="T49" fmla="*/ 9 h 28"/>
                <a:gd name="T50" fmla="*/ 45 w 98"/>
                <a:gd name="T51" fmla="*/ 10 h 28"/>
                <a:gd name="T52" fmla="*/ 45 w 98"/>
                <a:gd name="T53" fmla="*/ 10 h 28"/>
                <a:gd name="T54" fmla="*/ 40 w 98"/>
                <a:gd name="T55" fmla="*/ 22 h 28"/>
                <a:gd name="T56" fmla="*/ 27 w 98"/>
                <a:gd name="T57" fmla="*/ 27 h 28"/>
                <a:gd name="T58" fmla="*/ 20 w 98"/>
                <a:gd name="T59" fmla="*/ 28 h 28"/>
                <a:gd name="T60" fmla="*/ 6 w 98"/>
                <a:gd name="T61" fmla="*/ 22 h 28"/>
                <a:gd name="T62" fmla="*/ 2 w 98"/>
                <a:gd name="T63" fmla="*/ 16 h 28"/>
                <a:gd name="T64" fmla="*/ 0 w 98"/>
                <a:gd name="T65" fmla="*/ 7 h 28"/>
                <a:gd name="T66" fmla="*/ 6 w 98"/>
                <a:gd name="T67" fmla="*/ 0 h 28"/>
                <a:gd name="T68" fmla="*/ 7 w 98"/>
                <a:gd name="T69" fmla="*/ 0 h 28"/>
                <a:gd name="T70" fmla="*/ 34 w 98"/>
                <a:gd name="T71" fmla="*/ 0 h 28"/>
                <a:gd name="T72" fmla="*/ 43 w 98"/>
                <a:gd name="T73" fmla="*/ 5 h 28"/>
                <a:gd name="T74" fmla="*/ 54 w 98"/>
                <a:gd name="T75" fmla="*/ 5 h 28"/>
                <a:gd name="T76" fmla="*/ 63 w 98"/>
                <a:gd name="T77" fmla="*/ 4 h 28"/>
                <a:gd name="T78" fmla="*/ 58 w 98"/>
                <a:gd name="T79" fmla="*/ 8 h 28"/>
                <a:gd name="T80" fmla="*/ 58 w 98"/>
                <a:gd name="T81" fmla="*/ 10 h 28"/>
                <a:gd name="T82" fmla="*/ 58 w 98"/>
                <a:gd name="T83" fmla="*/ 10 h 28"/>
                <a:gd name="T84" fmla="*/ 61 w 98"/>
                <a:gd name="T85" fmla="*/ 19 h 28"/>
                <a:gd name="T86" fmla="*/ 71 w 98"/>
                <a:gd name="T87" fmla="*/ 23 h 28"/>
                <a:gd name="T88" fmla="*/ 77 w 98"/>
                <a:gd name="T89" fmla="*/ 23 h 28"/>
                <a:gd name="T90" fmla="*/ 89 w 98"/>
                <a:gd name="T91" fmla="*/ 19 h 28"/>
                <a:gd name="T92" fmla="*/ 93 w 98"/>
                <a:gd name="T93" fmla="*/ 7 h 28"/>
                <a:gd name="T94" fmla="*/ 90 w 98"/>
                <a:gd name="T95" fmla="*/ 4 h 28"/>
                <a:gd name="T96" fmla="*/ 63 w 98"/>
                <a:gd name="T9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28">
                  <a:moveTo>
                    <a:pt x="40" y="8"/>
                  </a:moveTo>
                  <a:cubicBezTo>
                    <a:pt x="39" y="7"/>
                    <a:pt x="37" y="4"/>
                    <a:pt x="34" y="4"/>
                  </a:cubicBezTo>
                  <a:cubicBezTo>
                    <a:pt x="7" y="4"/>
                    <a:pt x="7" y="4"/>
                    <a:pt x="7" y="4"/>
                  </a:cubicBezTo>
                  <a:cubicBezTo>
                    <a:pt x="7" y="5"/>
                    <a:pt x="5" y="5"/>
                    <a:pt x="5" y="7"/>
                  </a:cubicBezTo>
                  <a:cubicBezTo>
                    <a:pt x="5" y="9"/>
                    <a:pt x="5" y="15"/>
                    <a:pt x="9" y="19"/>
                  </a:cubicBezTo>
                  <a:cubicBezTo>
                    <a:pt x="11" y="21"/>
                    <a:pt x="15" y="23"/>
                    <a:pt x="20" y="23"/>
                  </a:cubicBezTo>
                  <a:cubicBezTo>
                    <a:pt x="23" y="23"/>
                    <a:pt x="25" y="23"/>
                    <a:pt x="27" y="23"/>
                  </a:cubicBezTo>
                  <a:cubicBezTo>
                    <a:pt x="31" y="22"/>
                    <a:pt x="35" y="21"/>
                    <a:pt x="37" y="19"/>
                  </a:cubicBezTo>
                  <a:cubicBezTo>
                    <a:pt x="39" y="17"/>
                    <a:pt x="40" y="14"/>
                    <a:pt x="40" y="10"/>
                  </a:cubicBezTo>
                  <a:cubicBezTo>
                    <a:pt x="40" y="10"/>
                    <a:pt x="40" y="10"/>
                    <a:pt x="40" y="10"/>
                  </a:cubicBezTo>
                  <a:cubicBezTo>
                    <a:pt x="40" y="10"/>
                    <a:pt x="40" y="9"/>
                    <a:pt x="40" y="8"/>
                  </a:cubicBezTo>
                  <a:close/>
                  <a:moveTo>
                    <a:pt x="54" y="5"/>
                  </a:moveTo>
                  <a:cubicBezTo>
                    <a:pt x="56" y="3"/>
                    <a:pt x="60" y="0"/>
                    <a:pt x="63" y="0"/>
                  </a:cubicBezTo>
                  <a:cubicBezTo>
                    <a:pt x="91" y="0"/>
                    <a:pt x="91" y="0"/>
                    <a:pt x="91" y="0"/>
                  </a:cubicBezTo>
                  <a:cubicBezTo>
                    <a:pt x="91" y="0"/>
                    <a:pt x="91" y="0"/>
                    <a:pt x="91" y="0"/>
                  </a:cubicBezTo>
                  <a:cubicBezTo>
                    <a:pt x="91" y="0"/>
                    <a:pt x="98" y="1"/>
                    <a:pt x="98" y="7"/>
                  </a:cubicBezTo>
                  <a:cubicBezTo>
                    <a:pt x="98" y="8"/>
                    <a:pt x="97" y="11"/>
                    <a:pt x="97" y="13"/>
                  </a:cubicBezTo>
                  <a:cubicBezTo>
                    <a:pt x="96" y="16"/>
                    <a:pt x="95" y="19"/>
                    <a:pt x="92" y="22"/>
                  </a:cubicBezTo>
                  <a:cubicBezTo>
                    <a:pt x="89" y="26"/>
                    <a:pt x="84" y="28"/>
                    <a:pt x="77" y="28"/>
                  </a:cubicBezTo>
                  <a:cubicBezTo>
                    <a:pt x="75" y="28"/>
                    <a:pt x="73" y="28"/>
                    <a:pt x="70" y="27"/>
                  </a:cubicBezTo>
                  <a:cubicBezTo>
                    <a:pt x="65" y="27"/>
                    <a:pt x="60" y="25"/>
                    <a:pt x="57" y="22"/>
                  </a:cubicBezTo>
                  <a:cubicBezTo>
                    <a:pt x="54" y="19"/>
                    <a:pt x="53" y="15"/>
                    <a:pt x="53" y="10"/>
                  </a:cubicBezTo>
                  <a:cubicBezTo>
                    <a:pt x="53" y="10"/>
                    <a:pt x="53" y="10"/>
                    <a:pt x="53" y="10"/>
                  </a:cubicBezTo>
                  <a:cubicBezTo>
                    <a:pt x="53" y="10"/>
                    <a:pt x="53" y="10"/>
                    <a:pt x="53" y="9"/>
                  </a:cubicBezTo>
                  <a:cubicBezTo>
                    <a:pt x="45" y="9"/>
                    <a:pt x="45" y="9"/>
                    <a:pt x="45" y="9"/>
                  </a:cubicBezTo>
                  <a:cubicBezTo>
                    <a:pt x="45" y="10"/>
                    <a:pt x="45" y="10"/>
                    <a:pt x="45" y="10"/>
                  </a:cubicBezTo>
                  <a:cubicBezTo>
                    <a:pt x="45" y="10"/>
                    <a:pt x="45" y="10"/>
                    <a:pt x="45" y="10"/>
                  </a:cubicBezTo>
                  <a:cubicBezTo>
                    <a:pt x="45" y="15"/>
                    <a:pt x="43" y="19"/>
                    <a:pt x="40" y="22"/>
                  </a:cubicBezTo>
                  <a:cubicBezTo>
                    <a:pt x="37" y="25"/>
                    <a:pt x="33" y="27"/>
                    <a:pt x="27" y="27"/>
                  </a:cubicBezTo>
                  <a:cubicBezTo>
                    <a:pt x="25" y="28"/>
                    <a:pt x="23" y="28"/>
                    <a:pt x="20" y="28"/>
                  </a:cubicBezTo>
                  <a:cubicBezTo>
                    <a:pt x="13" y="28"/>
                    <a:pt x="9" y="26"/>
                    <a:pt x="6" y="22"/>
                  </a:cubicBezTo>
                  <a:cubicBezTo>
                    <a:pt x="4" y="20"/>
                    <a:pt x="2" y="18"/>
                    <a:pt x="2" y="16"/>
                  </a:cubicBezTo>
                  <a:cubicBezTo>
                    <a:pt x="1" y="13"/>
                    <a:pt x="0" y="9"/>
                    <a:pt x="0" y="7"/>
                  </a:cubicBezTo>
                  <a:cubicBezTo>
                    <a:pt x="0" y="1"/>
                    <a:pt x="6" y="0"/>
                    <a:pt x="6" y="0"/>
                  </a:cubicBezTo>
                  <a:cubicBezTo>
                    <a:pt x="7" y="0"/>
                    <a:pt x="7" y="0"/>
                    <a:pt x="7" y="0"/>
                  </a:cubicBezTo>
                  <a:cubicBezTo>
                    <a:pt x="34" y="0"/>
                    <a:pt x="34" y="0"/>
                    <a:pt x="34" y="0"/>
                  </a:cubicBezTo>
                  <a:cubicBezTo>
                    <a:pt x="38" y="0"/>
                    <a:pt x="42" y="3"/>
                    <a:pt x="43" y="5"/>
                  </a:cubicBezTo>
                  <a:cubicBezTo>
                    <a:pt x="54" y="5"/>
                    <a:pt x="54" y="5"/>
                    <a:pt x="54" y="5"/>
                  </a:cubicBezTo>
                  <a:close/>
                  <a:moveTo>
                    <a:pt x="63" y="4"/>
                  </a:moveTo>
                  <a:cubicBezTo>
                    <a:pt x="61" y="4"/>
                    <a:pt x="59" y="7"/>
                    <a:pt x="58" y="8"/>
                  </a:cubicBezTo>
                  <a:cubicBezTo>
                    <a:pt x="58" y="9"/>
                    <a:pt x="58" y="10"/>
                    <a:pt x="58" y="10"/>
                  </a:cubicBezTo>
                  <a:cubicBezTo>
                    <a:pt x="58" y="10"/>
                    <a:pt x="58" y="10"/>
                    <a:pt x="58" y="10"/>
                  </a:cubicBezTo>
                  <a:cubicBezTo>
                    <a:pt x="58" y="14"/>
                    <a:pt x="59" y="17"/>
                    <a:pt x="61" y="19"/>
                  </a:cubicBezTo>
                  <a:cubicBezTo>
                    <a:pt x="63" y="21"/>
                    <a:pt x="66" y="22"/>
                    <a:pt x="71" y="23"/>
                  </a:cubicBezTo>
                  <a:cubicBezTo>
                    <a:pt x="73" y="23"/>
                    <a:pt x="75" y="23"/>
                    <a:pt x="77" y="23"/>
                  </a:cubicBezTo>
                  <a:cubicBezTo>
                    <a:pt x="83" y="23"/>
                    <a:pt x="86" y="21"/>
                    <a:pt x="89" y="19"/>
                  </a:cubicBezTo>
                  <a:cubicBezTo>
                    <a:pt x="92" y="15"/>
                    <a:pt x="93" y="9"/>
                    <a:pt x="93" y="7"/>
                  </a:cubicBezTo>
                  <a:cubicBezTo>
                    <a:pt x="93" y="5"/>
                    <a:pt x="91" y="5"/>
                    <a:pt x="90" y="4"/>
                  </a:cubicBezTo>
                  <a:lnTo>
                    <a:pt x="63" y="4"/>
                  </a:lnTo>
                  <a:close/>
                </a:path>
              </a:pathLst>
            </a:custGeom>
            <a:gradFill>
              <a:gsLst>
                <a:gs pos="0">
                  <a:srgbClr val="FDFA75"/>
                </a:gs>
                <a:gs pos="100000">
                  <a:srgbClr val="D79E11"/>
                </a:gs>
              </a:gsLst>
              <a:lin ang="2700000" scaled="1"/>
            </a:gradFill>
            <a:ln>
              <a:noFill/>
            </a:ln>
          </p:spPr>
          <p:txBody>
            <a:bodyPr vert="horz" wrap="square" lIns="91440" tIns="45720" rIns="91440" bIns="45720" numCol="1" anchor="t" anchorCtr="0" compatLnSpc="1"/>
            <a:lstStyle/>
            <a:p>
              <a:endParaRPr lang="zh-CN" altLang="en-US">
                <a:solidFill>
                  <a:prstClr val="black"/>
                </a:solidFill>
              </a:endParaRPr>
            </a:p>
          </p:txBody>
        </p:sp>
      </p:grpSp>
      <p:sp>
        <p:nvSpPr>
          <p:cNvPr id="50" name="直角上箭头 49"/>
          <p:cNvSpPr/>
          <p:nvPr/>
        </p:nvSpPr>
        <p:spPr>
          <a:xfrm flipH="1">
            <a:off x="4032249" y="5034167"/>
            <a:ext cx="4100795" cy="1483114"/>
          </a:xfrm>
          <a:prstGeom prst="bentUpArrow">
            <a:avLst>
              <a:gd name="adj1" fmla="val 25000"/>
              <a:gd name="adj2" fmla="val 18937"/>
              <a:gd name="adj3" fmla="val 25000"/>
            </a:avLst>
          </a:prstGeom>
          <a:solidFill>
            <a:schemeClr val="tx1">
              <a:lumMod val="65000"/>
              <a:lumOff val="35000"/>
            </a:schemeClr>
          </a:solidFill>
          <a:ln>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内容占位符 2"/>
          <p:cNvSpPr txBox="1"/>
          <p:nvPr/>
        </p:nvSpPr>
        <p:spPr>
          <a:xfrm>
            <a:off x="9499601" y="6294340"/>
            <a:ext cx="945851" cy="4755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rPr>
              <a:t>Eve</a:t>
            </a:r>
            <a:endParaRPr lang="zh-CN" altLang="en-US"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dissolve">
                                      <p:cBhvr>
                                        <p:cTn id="20" dur="500"/>
                                        <p:tgtEl>
                                          <p:spTgt spid="4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dissolv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randombar(horizontal)">
                                      <p:cBhvr>
                                        <p:cTn id="28" dur="500"/>
                                        <p:tgtEl>
                                          <p:spTgt spid="3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randombar(horizontal)">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 calcmode="lin" valueType="num">
                                      <p:cBhvr additive="base">
                                        <p:cTn id="36" dur="500" fill="hold"/>
                                        <p:tgtEl>
                                          <p:spTgt spid="50"/>
                                        </p:tgtEl>
                                        <p:attrNameLst>
                                          <p:attrName>ppt_x</p:attrName>
                                        </p:attrNameLst>
                                      </p:cBhvr>
                                      <p:tavLst>
                                        <p:tav tm="0">
                                          <p:val>
                                            <p:strVal val="#ppt_x"/>
                                          </p:val>
                                        </p:tav>
                                        <p:tav tm="100000">
                                          <p:val>
                                            <p:strVal val="#ppt_x"/>
                                          </p:val>
                                        </p:tav>
                                      </p:tavLst>
                                    </p:anim>
                                    <p:anim calcmode="lin" valueType="num">
                                      <p:cBhvr additive="base">
                                        <p:cTn id="37"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4" presetClass="entr" presetSubtype="10"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randombar(horizontal)">
                                      <p:cBhvr>
                                        <p:cTn id="72" dur="500"/>
                                        <p:tgtEl>
                                          <p:spTgt spid="35"/>
                                        </p:tgtEl>
                                      </p:cBhvr>
                                    </p:animEffect>
                                  </p:childTnLst>
                                </p:cTn>
                              </p:par>
                              <p:par>
                                <p:cTn id="73" presetID="14" presetClass="entr" presetSubtype="1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randombar(horizontal)">
                                      <p:cBhvr>
                                        <p:cTn id="75" dur="500"/>
                                        <p:tgtEl>
                                          <p:spTgt spid="34"/>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1"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blinds(horizontal)">
                                      <p:cBhvr>
                                        <p:cTn id="80" dur="500"/>
                                        <p:tgtEl>
                                          <p:spTgt spid="32"/>
                                        </p:tgtEl>
                                      </p:cBhvr>
                                    </p:animEffect>
                                  </p:childTnLst>
                                </p:cTn>
                              </p:par>
                              <p:par>
                                <p:cTn id="81" presetID="3" presetClass="entr" presetSubtype="10" fill="hold" grpId="1"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blinds(horizontal)">
                                      <p:cBhvr>
                                        <p:cTn id="83" dur="500"/>
                                        <p:tgtEl>
                                          <p:spTgt spid="31"/>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mph" presetSubtype="0" fill="hold" grpId="2" nodeType="clickEffect">
                                  <p:stCondLst>
                                    <p:cond delay="0"/>
                                  </p:stCondLst>
                                  <p:childTnLst>
                                    <p:anim calcmode="discrete" valueType="str">
                                      <p:cBhvr override="childStyle">
                                        <p:cTn id="87" dur="2000" fill="hold"/>
                                        <p:tgtEl>
                                          <p:spTgt spid="3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88" presetID="10" presetClass="emph" presetSubtype="0" fill="hold" grpId="2" nodeType="withEffect">
                                  <p:stCondLst>
                                    <p:cond delay="0"/>
                                  </p:stCondLst>
                                  <p:childTnLst>
                                    <p:anim calcmode="discrete" valueType="str">
                                      <p:cBhvr override="childStyle">
                                        <p:cTn id="89" dur="2000" fill="hold"/>
                                        <p:tgtEl>
                                          <p:spTgt spid="31"/>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animBg="1"/>
      <p:bldP spid="28" grpId="0"/>
      <p:bldP spid="29" grpId="0" animBg="1"/>
      <p:bldP spid="30" grpId="0"/>
      <p:bldP spid="31" grpId="1"/>
      <p:bldP spid="31" grpId="2"/>
      <p:bldP spid="32" grpId="1"/>
      <p:bldP spid="32" grpId="2"/>
      <p:bldP spid="34" grpId="0" animBg="1"/>
      <p:bldP spid="35" grpId="0"/>
      <p:bldP spid="36" grpId="0" animBg="1"/>
      <p:bldP spid="37" grpId="0"/>
      <p:bldP spid="38" grpId="0" animBg="1"/>
      <p:bldP spid="39" grpId="0"/>
      <p:bldP spid="40" grpId="0" animBg="1"/>
      <p:bldP spid="41" grpId="0"/>
      <p:bldP spid="42" grpId="0" animBg="1"/>
      <p:bldP spid="43" grpId="0"/>
      <p:bldP spid="50" grpId="0" animBg="1"/>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加密的本质</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信息不对称</a:t>
            </a:r>
            <a:endParaRPr lang="zh-CN" altLang="en-US" dirty="0"/>
          </a:p>
        </p:txBody>
      </p:sp>
      <p:sp>
        <p:nvSpPr>
          <p:cNvPr id="3" name="内容占位符 2"/>
          <p:cNvSpPr>
            <a:spLocks noGrp="1"/>
          </p:cNvSpPr>
          <p:nvPr>
            <p:ph idx="1"/>
          </p:nvPr>
        </p:nvSpPr>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最早的加密手段</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文字</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不懂文化的底层人民无法解密</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来自古希腊的加密工具</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天言</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r>
              <a:rPr lang="en-US" altLang="zh-CN" b="1" dirty="0" err="1"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Skytale</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，也叫斯巴达圆棍</a:t>
            </a:r>
            <a:endParaRPr lang="en-US" altLang="zh-CN" dirty="0" smtClean="0"/>
          </a:p>
          <a:p>
            <a:pPr lvl="1"/>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思考：</a:t>
            </a:r>
            <a:r>
              <a:rPr lang="en-US" altLang="zh-CN" b="1" dirty="0" err="1"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Skytale</a:t>
            </a:r>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的密钥是什么？</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22937" y="3355748"/>
            <a:ext cx="5724525" cy="3267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086" y="111126"/>
            <a:ext cx="10515600" cy="84681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凯撒密码</a:t>
            </a:r>
            <a:endParaRPr lang="zh-CN" altLang="en-US" dirty="0"/>
          </a:p>
        </p:txBody>
      </p:sp>
      <p:sp>
        <p:nvSpPr>
          <p:cNvPr id="3" name="内容占位符 2"/>
          <p:cNvSpPr>
            <a:spLocks noGrp="1"/>
          </p:cNvSpPr>
          <p:nvPr>
            <p:ph idx="1"/>
          </p:nvPr>
        </p:nvSpPr>
        <p:spPr>
          <a:xfrm>
            <a:off x="722086" y="957944"/>
            <a:ext cx="10515600" cy="3113313"/>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因凯撒大帝使用而得名</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lvl="1"/>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"If he had anything confidential to say, he wrote it in cipher, that is, by so changing the order of the letters of the alphabet, that not a word could be made out. If anyone wishes to decipher these, and get at their meaning, he must substitute the fourth letter of the alphabet, namely D, for A, and so with the others."</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pPr marL="457200" lvl="1" indent="0">
              <a:buNone/>
            </a:pP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hlinkClick r:id="rId1" tooltip="Suetonius"/>
              </a:rPr>
              <a:t>Suetonius</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hlinkClick r:id="rId2" tooltip="Life of Julius Caesar"/>
              </a:rPr>
              <a:t>Life of Julius Caesar</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56</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7643" y="3886881"/>
            <a:ext cx="6827157" cy="2879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2086" y="336097"/>
            <a:ext cx="10515600" cy="846818"/>
          </a:xfrm>
        </p:spPr>
        <p:txBody>
          <a:bodyPr/>
          <a:lstStyle/>
          <a:p>
            <a:r>
              <a:rPr lang="zh-CN" altLang="en-US"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凯撒密码举例</a:t>
            </a:r>
            <a:endParaRPr lang="zh-CN" altLang="en-US" dirty="0"/>
          </a:p>
        </p:txBody>
      </p:sp>
      <p:sp>
        <p:nvSpPr>
          <p:cNvPr id="3" name="内容占位符 2"/>
          <p:cNvSpPr>
            <a:spLocks noGrp="1"/>
          </p:cNvSpPr>
          <p:nvPr>
            <p:ph idx="1"/>
          </p:nvPr>
        </p:nvSpPr>
        <p:spPr>
          <a:xfrm>
            <a:off x="65314" y="1973944"/>
            <a:ext cx="12032343" cy="1233713"/>
          </a:xfrm>
        </p:spPr>
        <p:txBody>
          <a:bodyPr>
            <a:normAutofit/>
          </a:bodyPr>
          <a:lstStyle/>
          <a:p>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Plain: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A B C D E  F G H I  J   K L M N O P Q R S  T  U V W X Y Z</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Cipher: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D E F G  H I  J  K L M  N O P  Q R S T  U V W X Y Z  A B C</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6" name="内容占位符 2"/>
          <p:cNvSpPr txBox="1"/>
          <p:nvPr/>
        </p:nvSpPr>
        <p:spPr>
          <a:xfrm>
            <a:off x="722086" y="3381829"/>
            <a:ext cx="10515600" cy="1233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Message</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LET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US  KILL    LONGINUS</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Ciphertext:   </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7" name="内容占位符 2"/>
          <p:cNvSpPr txBox="1"/>
          <p:nvPr/>
        </p:nvSpPr>
        <p:spPr>
          <a:xfrm>
            <a:off x="3213100" y="3944620"/>
            <a:ext cx="5759450" cy="48641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OHW   XV  NLOO   ORQJLQXV</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8" name="内容占位符 2"/>
          <p:cNvSpPr txBox="1"/>
          <p:nvPr/>
        </p:nvSpPr>
        <p:spPr>
          <a:xfrm>
            <a:off x="722086" y="4717143"/>
            <a:ext cx="10515600" cy="1233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Ciphertext :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GDPQ   KH  IRXQG   RXW</a:t>
            </a:r>
            <a:endPar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a:p>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Message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
        <p:nvSpPr>
          <p:cNvPr id="9" name="内容占位符 2"/>
          <p:cNvSpPr txBox="1"/>
          <p:nvPr/>
        </p:nvSpPr>
        <p:spPr>
          <a:xfrm>
            <a:off x="3187920" y="5250540"/>
            <a:ext cx="5533572" cy="486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DAMN </a:t>
            </a:r>
            <a:r>
              <a:rPr lang="en-US" altLang="zh-CN" b="1" dirty="0" smtClean="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  HE  FOUND </a:t>
            </a:r>
            <a:r>
              <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rPr>
              <a:t>OUT</a:t>
            </a:r>
            <a:endParaRPr lang="en-US" altLang="zh-CN" b="1" dirty="0">
              <a:gradFill>
                <a:gsLst>
                  <a:gs pos="0">
                    <a:srgbClr val="FDFA75"/>
                  </a:gs>
                  <a:gs pos="100000">
                    <a:srgbClr val="D79E11"/>
                  </a:gs>
                </a:gsLst>
                <a:lin ang="2700000" scaled="1"/>
              </a:gradFill>
              <a:latin typeface="微软雅黑" panose="020B0503020204020204" pitchFamily="34" charset="-122"/>
              <a:ea typeface="方正兰亭超细黑简体" panose="02000000000000000000"/>
              <a:cs typeface="Kartika" panose="02020503030404060203"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80">
                                          <p:stCondLst>
                                            <p:cond delay="0"/>
                                          </p:stCondLst>
                                        </p:cTn>
                                        <p:tgtEl>
                                          <p:spTgt spid="9"/>
                                        </p:tgtEl>
                                      </p:cBhvr>
                                    </p:animEffect>
                                    <p:anim calcmode="lin" valueType="num">
                                      <p:cBhvr>
                                        <p:cTn id="31"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6" dur="26">
                                          <p:stCondLst>
                                            <p:cond delay="650"/>
                                          </p:stCondLst>
                                        </p:cTn>
                                        <p:tgtEl>
                                          <p:spTgt spid="9"/>
                                        </p:tgtEl>
                                      </p:cBhvr>
                                      <p:to x="100000" y="60000"/>
                                    </p:animScale>
                                    <p:animScale>
                                      <p:cBhvr>
                                        <p:cTn id="37" dur="166" decel="50000">
                                          <p:stCondLst>
                                            <p:cond delay="676"/>
                                          </p:stCondLst>
                                        </p:cTn>
                                        <p:tgtEl>
                                          <p:spTgt spid="9"/>
                                        </p:tgtEl>
                                      </p:cBhvr>
                                      <p:to x="100000" y="100000"/>
                                    </p:animScale>
                                    <p:animScale>
                                      <p:cBhvr>
                                        <p:cTn id="38" dur="26">
                                          <p:stCondLst>
                                            <p:cond delay="1312"/>
                                          </p:stCondLst>
                                        </p:cTn>
                                        <p:tgtEl>
                                          <p:spTgt spid="9"/>
                                        </p:tgtEl>
                                      </p:cBhvr>
                                      <p:to x="100000" y="80000"/>
                                    </p:animScale>
                                    <p:animScale>
                                      <p:cBhvr>
                                        <p:cTn id="39" dur="166" decel="50000">
                                          <p:stCondLst>
                                            <p:cond delay="1338"/>
                                          </p:stCondLst>
                                        </p:cTn>
                                        <p:tgtEl>
                                          <p:spTgt spid="9"/>
                                        </p:tgtEl>
                                      </p:cBhvr>
                                      <p:to x="100000" y="100000"/>
                                    </p:animScale>
                                    <p:animScale>
                                      <p:cBhvr>
                                        <p:cTn id="40" dur="26">
                                          <p:stCondLst>
                                            <p:cond delay="1642"/>
                                          </p:stCondLst>
                                        </p:cTn>
                                        <p:tgtEl>
                                          <p:spTgt spid="9"/>
                                        </p:tgtEl>
                                      </p:cBhvr>
                                      <p:to x="100000" y="90000"/>
                                    </p:animScale>
                                    <p:animScale>
                                      <p:cBhvr>
                                        <p:cTn id="41" dur="166" decel="50000">
                                          <p:stCondLst>
                                            <p:cond delay="1668"/>
                                          </p:stCondLst>
                                        </p:cTn>
                                        <p:tgtEl>
                                          <p:spTgt spid="9"/>
                                        </p:tgtEl>
                                      </p:cBhvr>
                                      <p:to x="100000" y="100000"/>
                                    </p:animScale>
                                    <p:animScale>
                                      <p:cBhvr>
                                        <p:cTn id="42" dur="26">
                                          <p:stCondLst>
                                            <p:cond delay="1808"/>
                                          </p:stCondLst>
                                        </p:cTn>
                                        <p:tgtEl>
                                          <p:spTgt spid="9"/>
                                        </p:tgtEl>
                                      </p:cBhvr>
                                      <p:to x="100000" y="95000"/>
                                    </p:animScale>
                                    <p:animScale>
                                      <p:cBhvr>
                                        <p:cTn id="43"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10302</Words>
  <Application>WPS 文字</Application>
  <PresentationFormat>宽屏</PresentationFormat>
  <Paragraphs>1204</Paragraphs>
  <Slides>56</Slides>
  <Notes>34</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56</vt:i4>
      </vt:variant>
    </vt:vector>
  </HeadingPairs>
  <TitlesOfParts>
    <vt:vector size="82" baseType="lpstr">
      <vt:lpstr>Arial</vt:lpstr>
      <vt:lpstr>方正书宋_GBK</vt:lpstr>
      <vt:lpstr>Wingdings</vt:lpstr>
      <vt:lpstr>方正兰亭超细黑简体</vt:lpstr>
      <vt:lpstr>冬青黑体简体中文</vt:lpstr>
      <vt:lpstr>方正姚体</vt:lpstr>
      <vt:lpstr>微软雅黑</vt:lpstr>
      <vt:lpstr>方正兰亭超细黑简体</vt:lpstr>
      <vt:lpstr>华文宋体</vt:lpstr>
      <vt:lpstr>Kartika</vt:lpstr>
      <vt:lpstr>Impact</vt:lpstr>
      <vt:lpstr>汉仪旗黑KW</vt:lpstr>
      <vt:lpstr>Times New Roman</vt:lpstr>
      <vt:lpstr>Cambria Math</vt:lpstr>
      <vt:lpstr>Haettenschweiler</vt:lpstr>
      <vt:lpstr>Arial</vt:lpstr>
      <vt:lpstr>微软雅黑</vt:lpstr>
      <vt:lpstr>Calibri</vt:lpstr>
      <vt:lpstr>Helvetica Neue</vt:lpstr>
      <vt:lpstr>宋体</vt:lpstr>
      <vt:lpstr>汉仪书宋二KW</vt:lpstr>
      <vt:lpstr>Arial Unicode MS</vt:lpstr>
      <vt:lpstr>Calibri Light</vt:lpstr>
      <vt:lpstr>苹方-简</vt:lpstr>
      <vt:lpstr>第一PPT，www.1ppt.com</vt:lpstr>
      <vt:lpstr>Office 主题</vt:lpstr>
      <vt:lpstr>PowerPoint 演示文稿</vt:lpstr>
      <vt:lpstr>PowerPoint 演示文稿</vt:lpstr>
      <vt:lpstr>PowerPoint 演示文稿</vt:lpstr>
      <vt:lpstr>PowerPoint 演示文稿</vt:lpstr>
      <vt:lpstr>PowerPoint 演示文稿</vt:lpstr>
      <vt:lpstr>对称加密(symmetric encryption) </vt:lpstr>
      <vt:lpstr>加密的本质—信息不对称</vt:lpstr>
      <vt:lpstr>凯撒密码</vt:lpstr>
      <vt:lpstr>凯撒密码举例</vt:lpstr>
      <vt:lpstr>轮换密码(Shift Cipher)</vt:lpstr>
      <vt:lpstr>密码分析</vt:lpstr>
      <vt:lpstr>密码分析</vt:lpstr>
      <vt:lpstr>密码分析要考虑的三要素</vt:lpstr>
      <vt:lpstr>历史上的密码破译举例</vt:lpstr>
      <vt:lpstr>历史上的密码破译举例</vt:lpstr>
      <vt:lpstr>PowerPoint 演示文稿</vt:lpstr>
      <vt:lpstr>密码的新方向—公钥密码学</vt:lpstr>
      <vt:lpstr>PowerPoint 演示文稿</vt:lpstr>
      <vt:lpstr>PowerPoint 演示文稿</vt:lpstr>
      <vt:lpstr>基于困难性假设的密码算法证明</vt:lpstr>
      <vt:lpstr>单向函数(one-way function)</vt:lpstr>
      <vt:lpstr>PowerPoint 演示文稿</vt:lpstr>
      <vt:lpstr>基于困难性假设的密码算法证明</vt:lpstr>
      <vt:lpstr>PowerPoint 演示文稿</vt:lpstr>
      <vt:lpstr>什么是量子</vt:lpstr>
      <vt:lpstr>量子叠加性与塌缩</vt:lpstr>
      <vt:lpstr>量子计算(Quantum Computing)</vt:lpstr>
      <vt:lpstr>量子计算的发展</vt:lpstr>
      <vt:lpstr>PowerPoint 演示文稿</vt:lpstr>
      <vt:lpstr>量子计算对现代密码学的影响</vt:lpstr>
      <vt:lpstr>量子计算对密码学的正面贡献</vt:lpstr>
      <vt:lpstr>后量子密码学(Post-Quantum Cryptography)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黑金</dc:title>
  <dc:creator>第一PPT</dc:creator>
  <cp:keywords>www.1ppt.com</cp:keywords>
  <cp:lastModifiedBy>xurui</cp:lastModifiedBy>
  <cp:revision>344</cp:revision>
  <dcterms:created xsi:type="dcterms:W3CDTF">2020-04-11T13:32:32Z</dcterms:created>
  <dcterms:modified xsi:type="dcterms:W3CDTF">2020-04-11T13:32:32Z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